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12192000"/>
  <p:notesSz cx="7010400" cy="92964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4" roundtripDataSignature="AMtx7miQdvepVRtCeWsYq7VhJ+/EIBwLs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Madden, Robi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5.xml"/><Relationship Id="rId22" Type="http://schemas.openxmlformats.org/officeDocument/2006/relationships/font" Target="fonts/Roboto-italic.fntdata"/><Relationship Id="rId10" Type="http://schemas.openxmlformats.org/officeDocument/2006/relationships/slide" Target="slides/slide4.xml"/><Relationship Id="rId21" Type="http://schemas.openxmlformats.org/officeDocument/2006/relationships/font" Target="fonts/Roboto-bold.fntdata"/><Relationship Id="rId13" Type="http://schemas.openxmlformats.org/officeDocument/2006/relationships/slide" Target="slides/slide7.xml"/><Relationship Id="rId24" Type="http://customschemas.google.com/relationships/presentationmetadata" Target="metadata"/><Relationship Id="rId12" Type="http://schemas.openxmlformats.org/officeDocument/2006/relationships/slide" Target="slides/slide6.xml"/><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19-10-17T13:42:39.039">
    <p:pos x="10" y="10"/>
    <p:text>Should be CB Pro</p:text>
    <p:extLst>
      <p:ext uri="{C676402C-5697-4E1C-873F-D02D1690AC5C}">
        <p15:threadingInfo timeZoneBias="0"/>
      </p:ext>
      <p:ext uri="http://customooxmlschemas.google.com/">
        <go:slidesCustomData xmlns:go="http://customooxmlschemas.google.com/" commentPostId="AAAATDS-Dp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1"/>
            <a:ext cx="3037840" cy="466434"/>
          </a:xfrm>
          <a:prstGeom prst="rect">
            <a:avLst/>
          </a:prstGeom>
          <a:noFill/>
          <a:ln>
            <a:noFill/>
          </a:ln>
        </p:spPr>
        <p:txBody>
          <a:bodyPr anchorCtr="0" anchor="t"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9" y="1"/>
            <a:ext cx="3037840" cy="466434"/>
          </a:xfrm>
          <a:prstGeom prst="rect">
            <a:avLst/>
          </a:prstGeom>
          <a:noFill/>
          <a:ln>
            <a:noFill/>
          </a:ln>
        </p:spPr>
        <p:txBody>
          <a:bodyPr anchorCtr="0" anchor="t" bIns="46575" lIns="93150" spcFirstLastPara="1" rIns="93150"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4"/>
            <a:ext cx="5608320" cy="3660458"/>
          </a:xfrm>
          <a:prstGeom prst="rect">
            <a:avLst/>
          </a:prstGeom>
          <a:noFill/>
          <a:ln>
            <a:noFill/>
          </a:ln>
        </p:spPr>
        <p:txBody>
          <a:bodyPr anchorCtr="0" anchor="t" bIns="46575" lIns="93150" spcFirstLastPara="1" rIns="93150"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29967"/>
            <a:ext cx="3037840" cy="466433"/>
          </a:xfrm>
          <a:prstGeom prst="rect">
            <a:avLst/>
          </a:prstGeom>
          <a:noFill/>
          <a:ln>
            <a:noFill/>
          </a:ln>
        </p:spPr>
        <p:txBody>
          <a:bodyPr anchorCtr="0" anchor="b"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9" y="8829967"/>
            <a:ext cx="3037840" cy="466433"/>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p:nvPr>
            <p:ph idx="2" type="sldImg"/>
          </p:nvPr>
        </p:nvSpPr>
        <p:spPr>
          <a:xfrm>
            <a:off x="749300" y="1181100"/>
            <a:ext cx="5668963" cy="31892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notes"/>
          <p:cNvSpPr txBox="1"/>
          <p:nvPr>
            <p:ph idx="1" type="body"/>
          </p:nvPr>
        </p:nvSpPr>
        <p:spPr>
          <a:xfrm>
            <a:off x="701040" y="4473894"/>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54" name="Google Shape;154;p1:notes"/>
          <p:cNvSpPr txBox="1"/>
          <p:nvPr>
            <p:ph idx="12" type="sldNum"/>
          </p:nvPr>
        </p:nvSpPr>
        <p:spPr>
          <a:xfrm>
            <a:off x="3970939" y="8829967"/>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0:notes"/>
          <p:cNvSpPr txBox="1"/>
          <p:nvPr>
            <p:ph idx="1" type="body"/>
          </p:nvPr>
        </p:nvSpPr>
        <p:spPr>
          <a:xfrm>
            <a:off x="701040" y="4473894"/>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25" name="Google Shape;225;p1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1:notes"/>
          <p:cNvSpPr txBox="1"/>
          <p:nvPr>
            <p:ph idx="1" type="body"/>
          </p:nvPr>
        </p:nvSpPr>
        <p:spPr>
          <a:xfrm>
            <a:off x="701040" y="4473894"/>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33" name="Google Shape;233;p1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2:notes"/>
          <p:cNvSpPr txBox="1"/>
          <p:nvPr>
            <p:ph idx="1" type="body"/>
          </p:nvPr>
        </p:nvSpPr>
        <p:spPr>
          <a:xfrm>
            <a:off x="701040" y="4473894"/>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41" name="Google Shape;241;p1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3:notes"/>
          <p:cNvSpPr txBox="1"/>
          <p:nvPr>
            <p:ph idx="1" type="body"/>
          </p:nvPr>
        </p:nvSpPr>
        <p:spPr>
          <a:xfrm>
            <a:off x="701040" y="4473894"/>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49" name="Google Shape;249;p1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notes"/>
          <p:cNvSpPr txBox="1"/>
          <p:nvPr>
            <p:ph idx="1" type="body"/>
          </p:nvPr>
        </p:nvSpPr>
        <p:spPr>
          <a:xfrm>
            <a:off x="701040" y="4473894"/>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62" name="Google Shape;162;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3:notes"/>
          <p:cNvSpPr txBox="1"/>
          <p:nvPr>
            <p:ph idx="1" type="body"/>
          </p:nvPr>
        </p:nvSpPr>
        <p:spPr>
          <a:xfrm>
            <a:off x="701040" y="4473894"/>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70" name="Google Shape;170;p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4:notes"/>
          <p:cNvSpPr txBox="1"/>
          <p:nvPr>
            <p:ph idx="1" type="body"/>
          </p:nvPr>
        </p:nvSpPr>
        <p:spPr>
          <a:xfrm>
            <a:off x="701040" y="4473894"/>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78" name="Google Shape;178;p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5:notes"/>
          <p:cNvSpPr txBox="1"/>
          <p:nvPr>
            <p:ph idx="1" type="body"/>
          </p:nvPr>
        </p:nvSpPr>
        <p:spPr>
          <a:xfrm>
            <a:off x="701040" y="4473894"/>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86" name="Google Shape;186;p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txBox="1"/>
          <p:nvPr>
            <p:ph idx="1" type="body"/>
          </p:nvPr>
        </p:nvSpPr>
        <p:spPr>
          <a:xfrm>
            <a:off x="701040" y="4473894"/>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94" name="Google Shape;194;p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7:notes"/>
          <p:cNvSpPr txBox="1"/>
          <p:nvPr>
            <p:ph idx="1" type="body"/>
          </p:nvPr>
        </p:nvSpPr>
        <p:spPr>
          <a:xfrm>
            <a:off x="701040" y="4473894"/>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02" name="Google Shape;202;p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8:notes"/>
          <p:cNvSpPr txBox="1"/>
          <p:nvPr>
            <p:ph idx="1" type="body"/>
          </p:nvPr>
        </p:nvSpPr>
        <p:spPr>
          <a:xfrm>
            <a:off x="701040" y="4473894"/>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09" name="Google Shape;209;p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9:notes"/>
          <p:cNvSpPr txBox="1"/>
          <p:nvPr>
            <p:ph idx="1" type="body"/>
          </p:nvPr>
        </p:nvSpPr>
        <p:spPr>
          <a:xfrm>
            <a:off x="701040" y="4473894"/>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17" name="Google Shape;217;p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2.png"/><Relationship Id="rId4" Type="http://schemas.openxmlformats.org/officeDocument/2006/relationships/image" Target="../media/image1.png"/><Relationship Id="rId10" Type="http://schemas.openxmlformats.org/officeDocument/2006/relationships/image" Target="../media/image5.png"/><Relationship Id="rId9"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10.png"/><Relationship Id="rId8" Type="http://schemas.openxmlformats.org/officeDocument/2006/relationships/image" Target="../media/image1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9.png"/><Relationship Id="rId4" Type="http://schemas.openxmlformats.org/officeDocument/2006/relationships/image" Target="../media/image7.png"/><Relationship Id="rId10" Type="http://schemas.openxmlformats.org/officeDocument/2006/relationships/image" Target="../media/image22.png"/><Relationship Id="rId9" Type="http://schemas.openxmlformats.org/officeDocument/2006/relationships/image" Target="../media/image18.png"/><Relationship Id="rId5" Type="http://schemas.openxmlformats.org/officeDocument/2006/relationships/image" Target="../media/image6.png"/><Relationship Id="rId6" Type="http://schemas.openxmlformats.org/officeDocument/2006/relationships/image" Target="../media/image25.png"/><Relationship Id="rId7" Type="http://schemas.openxmlformats.org/officeDocument/2006/relationships/image" Target="../media/image17.png"/><Relationship Id="rId8"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24.png"/><Relationship Id="rId4" Type="http://schemas.openxmlformats.org/officeDocument/2006/relationships/image" Target="../media/image26.png"/><Relationship Id="rId5" Type="http://schemas.openxmlformats.org/officeDocument/2006/relationships/image" Target="../media/image2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 Id="rId3"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23.png"/><Relationship Id="rId5" Type="http://schemas.openxmlformats.org/officeDocument/2006/relationships/image" Target="../media/image36.png"/><Relationship Id="rId6" Type="http://schemas.openxmlformats.org/officeDocument/2006/relationships/image" Target="../media/image35.png"/><Relationship Id="rId7" Type="http://schemas.openxmlformats.org/officeDocument/2006/relationships/image" Target="../media/image33.png"/><Relationship Id="rId8" Type="http://schemas.openxmlformats.org/officeDocument/2006/relationships/image" Target="../media/image3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Title Slide Opt 1">
  <p:cSld name="Presentation Title Slide Opt 1">
    <p:spTree>
      <p:nvGrpSpPr>
        <p:cNvPr id="16" name="Shape 16"/>
        <p:cNvGrpSpPr/>
        <p:nvPr/>
      </p:nvGrpSpPr>
      <p:grpSpPr>
        <a:xfrm>
          <a:off x="0" y="0"/>
          <a:ext cx="0" cy="0"/>
          <a:chOff x="0" y="0"/>
          <a:chExt cx="0" cy="0"/>
        </a:xfrm>
      </p:grpSpPr>
      <p:pic>
        <p:nvPicPr>
          <p:cNvPr id="17" name="Google Shape;17;p15"/>
          <p:cNvPicPr preferRelativeResize="0"/>
          <p:nvPr/>
        </p:nvPicPr>
        <p:blipFill rotWithShape="1">
          <a:blip r:embed="rId2">
            <a:alphaModFix/>
          </a:blip>
          <a:srcRect b="0" l="0" r="0" t="0"/>
          <a:stretch/>
        </p:blipFill>
        <p:spPr>
          <a:xfrm>
            <a:off x="-31749" y="0"/>
            <a:ext cx="12223751" cy="6858000"/>
          </a:xfrm>
          <a:prstGeom prst="rect">
            <a:avLst/>
          </a:prstGeom>
          <a:noFill/>
          <a:ln>
            <a:noFill/>
          </a:ln>
        </p:spPr>
      </p:pic>
      <p:pic>
        <p:nvPicPr>
          <p:cNvPr id="18" name="Google Shape;18;p15"/>
          <p:cNvPicPr preferRelativeResize="0"/>
          <p:nvPr/>
        </p:nvPicPr>
        <p:blipFill rotWithShape="1">
          <a:blip r:embed="rId3">
            <a:alphaModFix/>
          </a:blip>
          <a:srcRect b="14035" l="0" r="1407" t="-12627"/>
          <a:stretch/>
        </p:blipFill>
        <p:spPr>
          <a:xfrm>
            <a:off x="0" y="5122333"/>
            <a:ext cx="12192000" cy="1735667"/>
          </a:xfrm>
          <a:prstGeom prst="rect">
            <a:avLst/>
          </a:prstGeom>
          <a:noFill/>
          <a:ln>
            <a:noFill/>
          </a:ln>
        </p:spPr>
      </p:pic>
      <p:pic>
        <p:nvPicPr>
          <p:cNvPr id="19" name="Google Shape;19;p15"/>
          <p:cNvPicPr preferRelativeResize="0"/>
          <p:nvPr/>
        </p:nvPicPr>
        <p:blipFill rotWithShape="1">
          <a:blip r:embed="rId4">
            <a:alphaModFix/>
          </a:blip>
          <a:srcRect b="0" l="0" r="0" t="0"/>
          <a:stretch/>
        </p:blipFill>
        <p:spPr>
          <a:xfrm>
            <a:off x="10421257" y="5976385"/>
            <a:ext cx="1731155" cy="880587"/>
          </a:xfrm>
          <a:prstGeom prst="rect">
            <a:avLst/>
          </a:prstGeom>
          <a:noFill/>
          <a:ln>
            <a:noFill/>
          </a:ln>
        </p:spPr>
      </p:pic>
      <p:pic>
        <p:nvPicPr>
          <p:cNvPr id="20" name="Google Shape;20;p15"/>
          <p:cNvPicPr preferRelativeResize="0"/>
          <p:nvPr/>
        </p:nvPicPr>
        <p:blipFill rotWithShape="1">
          <a:blip r:embed="rId5">
            <a:alphaModFix/>
          </a:blip>
          <a:srcRect b="48293" l="0" r="1407" t="-12627"/>
          <a:stretch/>
        </p:blipFill>
        <p:spPr>
          <a:xfrm rot="10800000">
            <a:off x="0" y="-10648"/>
            <a:ext cx="12192000" cy="1132567"/>
          </a:xfrm>
          <a:prstGeom prst="rect">
            <a:avLst/>
          </a:prstGeom>
          <a:noFill/>
          <a:ln>
            <a:noFill/>
          </a:ln>
        </p:spPr>
      </p:pic>
      <p:sp>
        <p:nvSpPr>
          <p:cNvPr id="21" name="Google Shape;21;p15"/>
          <p:cNvSpPr txBox="1"/>
          <p:nvPr>
            <p:ph type="ctrTitle"/>
          </p:nvPr>
        </p:nvSpPr>
        <p:spPr>
          <a:xfrm>
            <a:off x="914400" y="4254595"/>
            <a:ext cx="10363200" cy="6973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i="0" sz="4400">
                <a:solidFill>
                  <a:srgbClr val="0066A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2" name="Google Shape;22;p15"/>
          <p:cNvSpPr txBox="1"/>
          <p:nvPr>
            <p:ph idx="1" type="subTitle"/>
          </p:nvPr>
        </p:nvSpPr>
        <p:spPr>
          <a:xfrm>
            <a:off x="914400" y="5043892"/>
            <a:ext cx="10363200" cy="64515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800"/>
              <a:buNone/>
              <a:defRPr b="1" i="1" sz="2800">
                <a:solidFill>
                  <a:srgbClr val="7F7F7F"/>
                </a:solidFill>
                <a:latin typeface="Calibri"/>
                <a:ea typeface="Calibri"/>
                <a:cs typeface="Calibri"/>
                <a:sym typeface="Calibri"/>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 name="Google Shape;23;p15"/>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b="0" i="0" sz="1200" u="none" cap="none" strike="noStrike">
                <a:solidFill>
                  <a:schemeClr val="lt1"/>
                </a:solidFill>
                <a:latin typeface="Calibri"/>
                <a:ea typeface="Calibri"/>
                <a:cs typeface="Calibri"/>
                <a:sym typeface="Calibri"/>
              </a:defRPr>
            </a:lvl1pPr>
            <a:lvl2pPr indent="0" lvl="1" marL="0" marR="0" algn="l">
              <a:spcBef>
                <a:spcPts val="0"/>
              </a:spcBef>
              <a:spcAft>
                <a:spcPts val="0"/>
              </a:spcAft>
              <a:buNone/>
              <a:defRPr b="0" i="0" sz="1200" u="none" cap="none" strike="noStrike">
                <a:solidFill>
                  <a:schemeClr val="lt1"/>
                </a:solidFill>
                <a:latin typeface="Calibri"/>
                <a:ea typeface="Calibri"/>
                <a:cs typeface="Calibri"/>
                <a:sym typeface="Calibri"/>
              </a:defRPr>
            </a:lvl2pPr>
            <a:lvl3pPr indent="0" lvl="2" marL="0" marR="0" algn="l">
              <a:spcBef>
                <a:spcPts val="0"/>
              </a:spcBef>
              <a:spcAft>
                <a:spcPts val="0"/>
              </a:spcAft>
              <a:buNone/>
              <a:defRPr b="0" i="0" sz="1200" u="none" cap="none" strike="noStrike">
                <a:solidFill>
                  <a:schemeClr val="lt1"/>
                </a:solidFill>
                <a:latin typeface="Calibri"/>
                <a:ea typeface="Calibri"/>
                <a:cs typeface="Calibri"/>
                <a:sym typeface="Calibri"/>
              </a:defRPr>
            </a:lvl3pPr>
            <a:lvl4pPr indent="0" lvl="3" marL="0" marR="0" algn="l">
              <a:spcBef>
                <a:spcPts val="0"/>
              </a:spcBef>
              <a:spcAft>
                <a:spcPts val="0"/>
              </a:spcAft>
              <a:buNone/>
              <a:defRPr b="0" i="0" sz="1200" u="none" cap="none" strike="noStrike">
                <a:solidFill>
                  <a:schemeClr val="lt1"/>
                </a:solidFill>
                <a:latin typeface="Calibri"/>
                <a:ea typeface="Calibri"/>
                <a:cs typeface="Calibri"/>
                <a:sym typeface="Calibri"/>
              </a:defRPr>
            </a:lvl4pPr>
            <a:lvl5pPr indent="0" lvl="4" marL="0" marR="0" algn="l">
              <a:spcBef>
                <a:spcPts val="0"/>
              </a:spcBef>
              <a:spcAft>
                <a:spcPts val="0"/>
              </a:spcAft>
              <a:buNone/>
              <a:defRPr b="0" i="0" sz="1200" u="none" cap="none" strike="noStrike">
                <a:solidFill>
                  <a:schemeClr val="lt1"/>
                </a:solidFill>
                <a:latin typeface="Calibri"/>
                <a:ea typeface="Calibri"/>
                <a:cs typeface="Calibri"/>
                <a:sym typeface="Calibri"/>
              </a:defRPr>
            </a:lvl5pPr>
            <a:lvl6pPr indent="0" lvl="5" marL="0" marR="0" algn="l">
              <a:spcBef>
                <a:spcPts val="0"/>
              </a:spcBef>
              <a:spcAft>
                <a:spcPts val="0"/>
              </a:spcAft>
              <a:buNone/>
              <a:defRPr b="0" i="0" sz="1200" u="none" cap="none" strike="noStrike">
                <a:solidFill>
                  <a:schemeClr val="lt1"/>
                </a:solidFill>
                <a:latin typeface="Calibri"/>
                <a:ea typeface="Calibri"/>
                <a:cs typeface="Calibri"/>
                <a:sym typeface="Calibri"/>
              </a:defRPr>
            </a:lvl6pPr>
            <a:lvl7pPr indent="0" lvl="6" marL="0" marR="0" algn="l">
              <a:spcBef>
                <a:spcPts val="0"/>
              </a:spcBef>
              <a:spcAft>
                <a:spcPts val="0"/>
              </a:spcAft>
              <a:buNone/>
              <a:defRPr b="0" i="0" sz="1200" u="none" cap="none" strike="noStrike">
                <a:solidFill>
                  <a:schemeClr val="lt1"/>
                </a:solidFill>
                <a:latin typeface="Calibri"/>
                <a:ea typeface="Calibri"/>
                <a:cs typeface="Calibri"/>
                <a:sym typeface="Calibri"/>
              </a:defRPr>
            </a:lvl7pPr>
            <a:lvl8pPr indent="0" lvl="7" marL="0" marR="0" algn="l">
              <a:spcBef>
                <a:spcPts val="0"/>
              </a:spcBef>
              <a:spcAft>
                <a:spcPts val="0"/>
              </a:spcAft>
              <a:buNone/>
              <a:defRPr b="0" i="0" sz="1200" u="none" cap="none" strike="noStrike">
                <a:solidFill>
                  <a:schemeClr val="lt1"/>
                </a:solidFill>
                <a:latin typeface="Calibri"/>
                <a:ea typeface="Calibri"/>
                <a:cs typeface="Calibri"/>
                <a:sym typeface="Calibri"/>
              </a:defRPr>
            </a:lvl8pPr>
            <a:lvl9pPr indent="0" lvl="8" marL="0" marR="0" algn="l">
              <a:spcBef>
                <a:spcPts val="0"/>
              </a:spcBef>
              <a:spcAft>
                <a:spcPts val="0"/>
              </a:spcAft>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24" name="Google Shape;24;p15"/>
          <p:cNvPicPr preferRelativeResize="0"/>
          <p:nvPr/>
        </p:nvPicPr>
        <p:blipFill rotWithShape="1">
          <a:blip r:embed="rId6">
            <a:alphaModFix/>
          </a:blip>
          <a:srcRect b="0" l="0" r="0" t="0"/>
          <a:stretch/>
        </p:blipFill>
        <p:spPr>
          <a:xfrm>
            <a:off x="-12192" y="826176"/>
            <a:ext cx="1942592" cy="3218688"/>
          </a:xfrm>
          <a:prstGeom prst="rect">
            <a:avLst/>
          </a:prstGeom>
          <a:noFill/>
          <a:ln>
            <a:noFill/>
          </a:ln>
        </p:spPr>
      </p:pic>
      <p:pic>
        <p:nvPicPr>
          <p:cNvPr id="25" name="Google Shape;25;p15"/>
          <p:cNvPicPr preferRelativeResize="0"/>
          <p:nvPr/>
        </p:nvPicPr>
        <p:blipFill rotWithShape="1">
          <a:blip r:embed="rId7">
            <a:alphaModFix/>
          </a:blip>
          <a:srcRect b="0" l="0" r="0" t="0"/>
          <a:stretch/>
        </p:blipFill>
        <p:spPr>
          <a:xfrm>
            <a:off x="1958755" y="826176"/>
            <a:ext cx="2592832" cy="3218688"/>
          </a:xfrm>
          <a:prstGeom prst="rect">
            <a:avLst/>
          </a:prstGeom>
          <a:noFill/>
          <a:ln>
            <a:noFill/>
          </a:ln>
        </p:spPr>
      </p:pic>
      <p:pic>
        <p:nvPicPr>
          <p:cNvPr id="26" name="Google Shape;26;p15"/>
          <p:cNvPicPr preferRelativeResize="0"/>
          <p:nvPr/>
        </p:nvPicPr>
        <p:blipFill rotWithShape="1">
          <a:blip r:embed="rId8">
            <a:alphaModFix/>
          </a:blip>
          <a:srcRect b="0" l="0" r="0" t="0"/>
          <a:stretch/>
        </p:blipFill>
        <p:spPr>
          <a:xfrm>
            <a:off x="4549508" y="826176"/>
            <a:ext cx="3153664" cy="3218688"/>
          </a:xfrm>
          <a:prstGeom prst="rect">
            <a:avLst/>
          </a:prstGeom>
          <a:noFill/>
          <a:ln>
            <a:noFill/>
          </a:ln>
        </p:spPr>
      </p:pic>
      <p:pic>
        <p:nvPicPr>
          <p:cNvPr id="27" name="Google Shape;27;p15"/>
          <p:cNvPicPr preferRelativeResize="0"/>
          <p:nvPr/>
        </p:nvPicPr>
        <p:blipFill rotWithShape="1">
          <a:blip r:embed="rId9">
            <a:alphaModFix/>
          </a:blip>
          <a:srcRect b="0" l="0" r="0" t="0"/>
          <a:stretch/>
        </p:blipFill>
        <p:spPr>
          <a:xfrm>
            <a:off x="7688995" y="826176"/>
            <a:ext cx="2609088" cy="3218688"/>
          </a:xfrm>
          <a:prstGeom prst="rect">
            <a:avLst/>
          </a:prstGeom>
          <a:noFill/>
          <a:ln>
            <a:noFill/>
          </a:ln>
        </p:spPr>
      </p:pic>
      <p:pic>
        <p:nvPicPr>
          <p:cNvPr id="28" name="Google Shape;28;p15"/>
          <p:cNvPicPr preferRelativeResize="0"/>
          <p:nvPr/>
        </p:nvPicPr>
        <p:blipFill rotWithShape="1">
          <a:blip r:embed="rId10">
            <a:alphaModFix/>
          </a:blip>
          <a:srcRect b="0" l="0" r="0" t="0"/>
          <a:stretch/>
        </p:blipFill>
        <p:spPr>
          <a:xfrm>
            <a:off x="10295888" y="826176"/>
            <a:ext cx="1999488" cy="321868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4" name="Shape 94"/>
        <p:cNvGrpSpPr/>
        <p:nvPr/>
      </p:nvGrpSpPr>
      <p:grpSpPr>
        <a:xfrm>
          <a:off x="0" y="0"/>
          <a:ext cx="0" cy="0"/>
          <a:chOff x="0" y="0"/>
          <a:chExt cx="0" cy="0"/>
        </a:xfrm>
      </p:grpSpPr>
      <p:sp>
        <p:nvSpPr>
          <p:cNvPr id="95" name="Google Shape;95;p24"/>
          <p:cNvSpPr txBox="1"/>
          <p:nvPr>
            <p:ph type="title"/>
          </p:nvPr>
        </p:nvSpPr>
        <p:spPr>
          <a:xfrm>
            <a:off x="838200" y="555715"/>
            <a:ext cx="10515600" cy="55403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96" name="Google Shape;96;p24"/>
          <p:cNvSpPr txBox="1"/>
          <p:nvPr>
            <p:ph idx="1" type="body"/>
          </p:nvPr>
        </p:nvSpPr>
        <p:spPr>
          <a:xfrm>
            <a:off x="6172200" y="3792804"/>
            <a:ext cx="5181600" cy="182557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24"/>
          <p:cNvSpPr txBox="1"/>
          <p:nvPr>
            <p:ph idx="2" type="body"/>
          </p:nvPr>
        </p:nvSpPr>
        <p:spPr>
          <a:xfrm>
            <a:off x="838200" y="1825625"/>
            <a:ext cx="5181600" cy="379253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24"/>
          <p:cNvSpPr txBox="1"/>
          <p:nvPr>
            <p:ph idx="3" type="body"/>
          </p:nvPr>
        </p:nvSpPr>
        <p:spPr>
          <a:xfrm>
            <a:off x="6172200" y="1825626"/>
            <a:ext cx="5181600" cy="182557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24"/>
          <p:cNvSpPr txBox="1"/>
          <p:nvPr>
            <p:ph idx="4" type="body"/>
          </p:nvPr>
        </p:nvSpPr>
        <p:spPr>
          <a:xfrm>
            <a:off x="838200" y="1106196"/>
            <a:ext cx="10515600" cy="3853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24"/>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sz="1200">
                <a:solidFill>
                  <a:schemeClr val="lt1"/>
                </a:solidFill>
                <a:latin typeface="Calibri"/>
                <a:ea typeface="Calibri"/>
                <a:cs typeface="Calibri"/>
                <a:sym typeface="Calibri"/>
              </a:defRPr>
            </a:lvl1pPr>
            <a:lvl2pPr indent="0" lvl="1" marL="0" marR="0" algn="l">
              <a:spcBef>
                <a:spcPts val="0"/>
              </a:spcBef>
              <a:spcAft>
                <a:spcPts val="0"/>
              </a:spcAft>
              <a:buNone/>
              <a:defRPr sz="1200">
                <a:solidFill>
                  <a:schemeClr val="lt1"/>
                </a:solidFill>
                <a:latin typeface="Calibri"/>
                <a:ea typeface="Calibri"/>
                <a:cs typeface="Calibri"/>
                <a:sym typeface="Calibri"/>
              </a:defRPr>
            </a:lvl2pPr>
            <a:lvl3pPr indent="0" lvl="2" marL="0" marR="0" algn="l">
              <a:spcBef>
                <a:spcPts val="0"/>
              </a:spcBef>
              <a:spcAft>
                <a:spcPts val="0"/>
              </a:spcAft>
              <a:buNone/>
              <a:defRPr sz="1200">
                <a:solidFill>
                  <a:schemeClr val="lt1"/>
                </a:solidFill>
                <a:latin typeface="Calibri"/>
                <a:ea typeface="Calibri"/>
                <a:cs typeface="Calibri"/>
                <a:sym typeface="Calibri"/>
              </a:defRPr>
            </a:lvl3pPr>
            <a:lvl4pPr indent="0" lvl="3" marL="0" marR="0" algn="l">
              <a:spcBef>
                <a:spcPts val="0"/>
              </a:spcBef>
              <a:spcAft>
                <a:spcPts val="0"/>
              </a:spcAft>
              <a:buNone/>
              <a:defRPr sz="1200">
                <a:solidFill>
                  <a:schemeClr val="lt1"/>
                </a:solidFill>
                <a:latin typeface="Calibri"/>
                <a:ea typeface="Calibri"/>
                <a:cs typeface="Calibri"/>
                <a:sym typeface="Calibri"/>
              </a:defRPr>
            </a:lvl4pPr>
            <a:lvl5pPr indent="0" lvl="4" marL="0" marR="0" algn="l">
              <a:spcBef>
                <a:spcPts val="0"/>
              </a:spcBef>
              <a:spcAft>
                <a:spcPts val="0"/>
              </a:spcAft>
              <a:buNone/>
              <a:defRPr sz="1200">
                <a:solidFill>
                  <a:schemeClr val="lt1"/>
                </a:solidFill>
                <a:latin typeface="Calibri"/>
                <a:ea typeface="Calibri"/>
                <a:cs typeface="Calibri"/>
                <a:sym typeface="Calibri"/>
              </a:defRPr>
            </a:lvl5pPr>
            <a:lvl6pPr indent="0" lvl="5" marL="0" marR="0" algn="l">
              <a:spcBef>
                <a:spcPts val="0"/>
              </a:spcBef>
              <a:spcAft>
                <a:spcPts val="0"/>
              </a:spcAft>
              <a:buNone/>
              <a:defRPr sz="1200">
                <a:solidFill>
                  <a:schemeClr val="lt1"/>
                </a:solidFill>
                <a:latin typeface="Calibri"/>
                <a:ea typeface="Calibri"/>
                <a:cs typeface="Calibri"/>
                <a:sym typeface="Calibri"/>
              </a:defRPr>
            </a:lvl6pPr>
            <a:lvl7pPr indent="0" lvl="6" marL="0" marR="0" algn="l">
              <a:spcBef>
                <a:spcPts val="0"/>
              </a:spcBef>
              <a:spcAft>
                <a:spcPts val="0"/>
              </a:spcAft>
              <a:buNone/>
              <a:defRPr sz="1200">
                <a:solidFill>
                  <a:schemeClr val="lt1"/>
                </a:solidFill>
                <a:latin typeface="Calibri"/>
                <a:ea typeface="Calibri"/>
                <a:cs typeface="Calibri"/>
                <a:sym typeface="Calibri"/>
              </a:defRPr>
            </a:lvl7pPr>
            <a:lvl8pPr indent="0" lvl="7" marL="0" marR="0" algn="l">
              <a:spcBef>
                <a:spcPts val="0"/>
              </a:spcBef>
              <a:spcAft>
                <a:spcPts val="0"/>
              </a:spcAft>
              <a:buNone/>
              <a:defRPr sz="1200">
                <a:solidFill>
                  <a:schemeClr val="lt1"/>
                </a:solidFill>
                <a:latin typeface="Calibri"/>
                <a:ea typeface="Calibri"/>
                <a:cs typeface="Calibri"/>
                <a:sym typeface="Calibri"/>
              </a:defRPr>
            </a:lvl8pPr>
            <a:lvl9pPr indent="0" lvl="8" marL="0" marR="0" algn="l">
              <a:spcBef>
                <a:spcPts val="0"/>
              </a:spcBef>
              <a:spcAft>
                <a:spcPts val="0"/>
              </a:spcAft>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01" name="Shape 101"/>
        <p:cNvGrpSpPr/>
        <p:nvPr/>
      </p:nvGrpSpPr>
      <p:grpSpPr>
        <a:xfrm>
          <a:off x="0" y="0"/>
          <a:ext cx="0" cy="0"/>
          <a:chOff x="0" y="0"/>
          <a:chExt cx="0" cy="0"/>
        </a:xfrm>
      </p:grpSpPr>
      <p:sp>
        <p:nvSpPr>
          <p:cNvPr id="102" name="Google Shape;102;p25"/>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3" name="Google Shape;103;p25"/>
          <p:cNvSpPr txBox="1"/>
          <p:nvPr>
            <p:ph idx="1" type="body"/>
          </p:nvPr>
        </p:nvSpPr>
        <p:spPr>
          <a:xfrm>
            <a:off x="6172200" y="2837469"/>
            <a:ext cx="5181600" cy="278090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25"/>
          <p:cNvSpPr txBox="1"/>
          <p:nvPr>
            <p:ph idx="2" type="body"/>
          </p:nvPr>
        </p:nvSpPr>
        <p:spPr>
          <a:xfrm>
            <a:off x="838200" y="1825625"/>
            <a:ext cx="5181600" cy="379253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25"/>
          <p:cNvSpPr txBox="1"/>
          <p:nvPr>
            <p:ph idx="3" type="body"/>
          </p:nvPr>
        </p:nvSpPr>
        <p:spPr>
          <a:xfrm>
            <a:off x="6172200" y="1825625"/>
            <a:ext cx="5181600" cy="1011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000"/>
              <a:buNone/>
              <a:defRPr sz="2000"/>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25"/>
          <p:cNvSpPr txBox="1"/>
          <p:nvPr>
            <p:ph idx="4" type="body"/>
          </p:nvPr>
        </p:nvSpPr>
        <p:spPr>
          <a:xfrm>
            <a:off x="838200" y="1106196"/>
            <a:ext cx="10515600" cy="3853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25"/>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sz="1200">
                <a:solidFill>
                  <a:schemeClr val="lt1"/>
                </a:solidFill>
                <a:latin typeface="Calibri"/>
                <a:ea typeface="Calibri"/>
                <a:cs typeface="Calibri"/>
                <a:sym typeface="Calibri"/>
              </a:defRPr>
            </a:lvl1pPr>
            <a:lvl2pPr indent="0" lvl="1" marL="0" marR="0" algn="l">
              <a:spcBef>
                <a:spcPts val="0"/>
              </a:spcBef>
              <a:spcAft>
                <a:spcPts val="0"/>
              </a:spcAft>
              <a:buNone/>
              <a:defRPr sz="1200">
                <a:solidFill>
                  <a:schemeClr val="lt1"/>
                </a:solidFill>
                <a:latin typeface="Calibri"/>
                <a:ea typeface="Calibri"/>
                <a:cs typeface="Calibri"/>
                <a:sym typeface="Calibri"/>
              </a:defRPr>
            </a:lvl2pPr>
            <a:lvl3pPr indent="0" lvl="2" marL="0" marR="0" algn="l">
              <a:spcBef>
                <a:spcPts val="0"/>
              </a:spcBef>
              <a:spcAft>
                <a:spcPts val="0"/>
              </a:spcAft>
              <a:buNone/>
              <a:defRPr sz="1200">
                <a:solidFill>
                  <a:schemeClr val="lt1"/>
                </a:solidFill>
                <a:latin typeface="Calibri"/>
                <a:ea typeface="Calibri"/>
                <a:cs typeface="Calibri"/>
                <a:sym typeface="Calibri"/>
              </a:defRPr>
            </a:lvl3pPr>
            <a:lvl4pPr indent="0" lvl="3" marL="0" marR="0" algn="l">
              <a:spcBef>
                <a:spcPts val="0"/>
              </a:spcBef>
              <a:spcAft>
                <a:spcPts val="0"/>
              </a:spcAft>
              <a:buNone/>
              <a:defRPr sz="1200">
                <a:solidFill>
                  <a:schemeClr val="lt1"/>
                </a:solidFill>
                <a:latin typeface="Calibri"/>
                <a:ea typeface="Calibri"/>
                <a:cs typeface="Calibri"/>
                <a:sym typeface="Calibri"/>
              </a:defRPr>
            </a:lvl4pPr>
            <a:lvl5pPr indent="0" lvl="4" marL="0" marR="0" algn="l">
              <a:spcBef>
                <a:spcPts val="0"/>
              </a:spcBef>
              <a:spcAft>
                <a:spcPts val="0"/>
              </a:spcAft>
              <a:buNone/>
              <a:defRPr sz="1200">
                <a:solidFill>
                  <a:schemeClr val="lt1"/>
                </a:solidFill>
                <a:latin typeface="Calibri"/>
                <a:ea typeface="Calibri"/>
                <a:cs typeface="Calibri"/>
                <a:sym typeface="Calibri"/>
              </a:defRPr>
            </a:lvl5pPr>
            <a:lvl6pPr indent="0" lvl="5" marL="0" marR="0" algn="l">
              <a:spcBef>
                <a:spcPts val="0"/>
              </a:spcBef>
              <a:spcAft>
                <a:spcPts val="0"/>
              </a:spcAft>
              <a:buNone/>
              <a:defRPr sz="1200">
                <a:solidFill>
                  <a:schemeClr val="lt1"/>
                </a:solidFill>
                <a:latin typeface="Calibri"/>
                <a:ea typeface="Calibri"/>
                <a:cs typeface="Calibri"/>
                <a:sym typeface="Calibri"/>
              </a:defRPr>
            </a:lvl6pPr>
            <a:lvl7pPr indent="0" lvl="6" marL="0" marR="0" algn="l">
              <a:spcBef>
                <a:spcPts val="0"/>
              </a:spcBef>
              <a:spcAft>
                <a:spcPts val="0"/>
              </a:spcAft>
              <a:buNone/>
              <a:defRPr sz="1200">
                <a:solidFill>
                  <a:schemeClr val="lt1"/>
                </a:solidFill>
                <a:latin typeface="Calibri"/>
                <a:ea typeface="Calibri"/>
                <a:cs typeface="Calibri"/>
                <a:sym typeface="Calibri"/>
              </a:defRPr>
            </a:lvl7pPr>
            <a:lvl8pPr indent="0" lvl="7" marL="0" marR="0" algn="l">
              <a:spcBef>
                <a:spcPts val="0"/>
              </a:spcBef>
              <a:spcAft>
                <a:spcPts val="0"/>
              </a:spcAft>
              <a:buNone/>
              <a:defRPr sz="1200">
                <a:solidFill>
                  <a:schemeClr val="lt1"/>
                </a:solidFill>
                <a:latin typeface="Calibri"/>
                <a:ea typeface="Calibri"/>
                <a:cs typeface="Calibri"/>
                <a:sym typeface="Calibri"/>
              </a:defRPr>
            </a:lvl8pPr>
            <a:lvl9pPr indent="0" lvl="8" marL="0" marR="0" algn="l">
              <a:spcBef>
                <a:spcPts val="0"/>
              </a:spcBef>
              <a:spcAft>
                <a:spcPts val="0"/>
              </a:spcAft>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Bullets">
  <p:cSld name="Content, Text, Bullets">
    <p:spTree>
      <p:nvGrpSpPr>
        <p:cNvPr id="108" name="Shape 108"/>
        <p:cNvGrpSpPr/>
        <p:nvPr/>
      </p:nvGrpSpPr>
      <p:grpSpPr>
        <a:xfrm>
          <a:off x="0" y="0"/>
          <a:ext cx="0" cy="0"/>
          <a:chOff x="0" y="0"/>
          <a:chExt cx="0" cy="0"/>
        </a:xfrm>
      </p:grpSpPr>
      <p:sp>
        <p:nvSpPr>
          <p:cNvPr id="109" name="Google Shape;109;p26"/>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10" name="Google Shape;110;p26"/>
          <p:cNvSpPr txBox="1"/>
          <p:nvPr>
            <p:ph idx="1" type="body"/>
          </p:nvPr>
        </p:nvSpPr>
        <p:spPr>
          <a:xfrm>
            <a:off x="838200" y="1815900"/>
            <a:ext cx="5181600" cy="380226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26"/>
          <p:cNvSpPr txBox="1"/>
          <p:nvPr>
            <p:ph idx="2" type="body"/>
          </p:nvPr>
        </p:nvSpPr>
        <p:spPr>
          <a:xfrm>
            <a:off x="6172200" y="2837481"/>
            <a:ext cx="5181600" cy="278069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26"/>
          <p:cNvSpPr txBox="1"/>
          <p:nvPr>
            <p:ph idx="3" type="body"/>
          </p:nvPr>
        </p:nvSpPr>
        <p:spPr>
          <a:xfrm>
            <a:off x="6172200" y="1825625"/>
            <a:ext cx="5181600" cy="1011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000"/>
              <a:buNone/>
              <a:defRPr sz="2000"/>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26"/>
          <p:cNvSpPr txBox="1"/>
          <p:nvPr>
            <p:ph idx="4" type="body"/>
          </p:nvPr>
        </p:nvSpPr>
        <p:spPr>
          <a:xfrm>
            <a:off x="838200" y="1106196"/>
            <a:ext cx="10515600" cy="3853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26"/>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sz="1200">
                <a:solidFill>
                  <a:schemeClr val="lt1"/>
                </a:solidFill>
                <a:latin typeface="Calibri"/>
                <a:ea typeface="Calibri"/>
                <a:cs typeface="Calibri"/>
                <a:sym typeface="Calibri"/>
              </a:defRPr>
            </a:lvl1pPr>
            <a:lvl2pPr indent="0" lvl="1" marL="0" marR="0" algn="l">
              <a:spcBef>
                <a:spcPts val="0"/>
              </a:spcBef>
              <a:spcAft>
                <a:spcPts val="0"/>
              </a:spcAft>
              <a:buNone/>
              <a:defRPr sz="1200">
                <a:solidFill>
                  <a:schemeClr val="lt1"/>
                </a:solidFill>
                <a:latin typeface="Calibri"/>
                <a:ea typeface="Calibri"/>
                <a:cs typeface="Calibri"/>
                <a:sym typeface="Calibri"/>
              </a:defRPr>
            </a:lvl2pPr>
            <a:lvl3pPr indent="0" lvl="2" marL="0" marR="0" algn="l">
              <a:spcBef>
                <a:spcPts val="0"/>
              </a:spcBef>
              <a:spcAft>
                <a:spcPts val="0"/>
              </a:spcAft>
              <a:buNone/>
              <a:defRPr sz="1200">
                <a:solidFill>
                  <a:schemeClr val="lt1"/>
                </a:solidFill>
                <a:latin typeface="Calibri"/>
                <a:ea typeface="Calibri"/>
                <a:cs typeface="Calibri"/>
                <a:sym typeface="Calibri"/>
              </a:defRPr>
            </a:lvl3pPr>
            <a:lvl4pPr indent="0" lvl="3" marL="0" marR="0" algn="l">
              <a:spcBef>
                <a:spcPts val="0"/>
              </a:spcBef>
              <a:spcAft>
                <a:spcPts val="0"/>
              </a:spcAft>
              <a:buNone/>
              <a:defRPr sz="1200">
                <a:solidFill>
                  <a:schemeClr val="lt1"/>
                </a:solidFill>
                <a:latin typeface="Calibri"/>
                <a:ea typeface="Calibri"/>
                <a:cs typeface="Calibri"/>
                <a:sym typeface="Calibri"/>
              </a:defRPr>
            </a:lvl4pPr>
            <a:lvl5pPr indent="0" lvl="4" marL="0" marR="0" algn="l">
              <a:spcBef>
                <a:spcPts val="0"/>
              </a:spcBef>
              <a:spcAft>
                <a:spcPts val="0"/>
              </a:spcAft>
              <a:buNone/>
              <a:defRPr sz="1200">
                <a:solidFill>
                  <a:schemeClr val="lt1"/>
                </a:solidFill>
                <a:latin typeface="Calibri"/>
                <a:ea typeface="Calibri"/>
                <a:cs typeface="Calibri"/>
                <a:sym typeface="Calibri"/>
              </a:defRPr>
            </a:lvl5pPr>
            <a:lvl6pPr indent="0" lvl="5" marL="0" marR="0" algn="l">
              <a:spcBef>
                <a:spcPts val="0"/>
              </a:spcBef>
              <a:spcAft>
                <a:spcPts val="0"/>
              </a:spcAft>
              <a:buNone/>
              <a:defRPr sz="1200">
                <a:solidFill>
                  <a:schemeClr val="lt1"/>
                </a:solidFill>
                <a:latin typeface="Calibri"/>
                <a:ea typeface="Calibri"/>
                <a:cs typeface="Calibri"/>
                <a:sym typeface="Calibri"/>
              </a:defRPr>
            </a:lvl6pPr>
            <a:lvl7pPr indent="0" lvl="6" marL="0" marR="0" algn="l">
              <a:spcBef>
                <a:spcPts val="0"/>
              </a:spcBef>
              <a:spcAft>
                <a:spcPts val="0"/>
              </a:spcAft>
              <a:buNone/>
              <a:defRPr sz="1200">
                <a:solidFill>
                  <a:schemeClr val="lt1"/>
                </a:solidFill>
                <a:latin typeface="Calibri"/>
                <a:ea typeface="Calibri"/>
                <a:cs typeface="Calibri"/>
                <a:sym typeface="Calibri"/>
              </a:defRPr>
            </a:lvl7pPr>
            <a:lvl8pPr indent="0" lvl="7" marL="0" marR="0" algn="l">
              <a:spcBef>
                <a:spcPts val="0"/>
              </a:spcBef>
              <a:spcAft>
                <a:spcPts val="0"/>
              </a:spcAft>
              <a:buNone/>
              <a:defRPr sz="1200">
                <a:solidFill>
                  <a:schemeClr val="lt1"/>
                </a:solidFill>
                <a:latin typeface="Calibri"/>
                <a:ea typeface="Calibri"/>
                <a:cs typeface="Calibri"/>
                <a:sym typeface="Calibri"/>
              </a:defRPr>
            </a:lvl8pPr>
            <a:lvl9pPr indent="0" lvl="8" marL="0" marR="0" algn="l">
              <a:spcBef>
                <a:spcPts val="0"/>
              </a:spcBef>
              <a:spcAft>
                <a:spcPts val="0"/>
              </a:spcAft>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spTree>
      <p:nvGrpSpPr>
        <p:cNvPr id="115" name="Shape 115"/>
        <p:cNvGrpSpPr/>
        <p:nvPr/>
      </p:nvGrpSpPr>
      <p:grpSpPr>
        <a:xfrm>
          <a:off x="0" y="0"/>
          <a:ext cx="0" cy="0"/>
          <a:chOff x="0" y="0"/>
          <a:chExt cx="0" cy="0"/>
        </a:xfrm>
      </p:grpSpPr>
      <p:sp>
        <p:nvSpPr>
          <p:cNvPr id="116" name="Google Shape;116;p27"/>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17" name="Google Shape;117;p27"/>
          <p:cNvSpPr txBox="1"/>
          <p:nvPr>
            <p:ph idx="1" type="body"/>
          </p:nvPr>
        </p:nvSpPr>
        <p:spPr>
          <a:xfrm>
            <a:off x="6172200" y="3807104"/>
            <a:ext cx="5181600" cy="181128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27"/>
          <p:cNvSpPr txBox="1"/>
          <p:nvPr>
            <p:ph idx="2" type="body"/>
          </p:nvPr>
        </p:nvSpPr>
        <p:spPr>
          <a:xfrm>
            <a:off x="838200" y="1825668"/>
            <a:ext cx="5181600" cy="183336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27"/>
          <p:cNvSpPr txBox="1"/>
          <p:nvPr>
            <p:ph idx="3" type="body"/>
          </p:nvPr>
        </p:nvSpPr>
        <p:spPr>
          <a:xfrm>
            <a:off x="6172200" y="1847748"/>
            <a:ext cx="5181600" cy="181128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27"/>
          <p:cNvSpPr txBox="1"/>
          <p:nvPr>
            <p:ph idx="4" type="body"/>
          </p:nvPr>
        </p:nvSpPr>
        <p:spPr>
          <a:xfrm>
            <a:off x="838200" y="3807104"/>
            <a:ext cx="5181600" cy="181128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27"/>
          <p:cNvSpPr txBox="1"/>
          <p:nvPr>
            <p:ph idx="5" type="body"/>
          </p:nvPr>
        </p:nvSpPr>
        <p:spPr>
          <a:xfrm>
            <a:off x="838200" y="1106196"/>
            <a:ext cx="10515600" cy="3853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27"/>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sz="1200">
                <a:solidFill>
                  <a:schemeClr val="lt1"/>
                </a:solidFill>
                <a:latin typeface="Calibri"/>
                <a:ea typeface="Calibri"/>
                <a:cs typeface="Calibri"/>
                <a:sym typeface="Calibri"/>
              </a:defRPr>
            </a:lvl1pPr>
            <a:lvl2pPr indent="0" lvl="1" marL="0" marR="0" algn="l">
              <a:spcBef>
                <a:spcPts val="0"/>
              </a:spcBef>
              <a:spcAft>
                <a:spcPts val="0"/>
              </a:spcAft>
              <a:buNone/>
              <a:defRPr sz="1200">
                <a:solidFill>
                  <a:schemeClr val="lt1"/>
                </a:solidFill>
                <a:latin typeface="Calibri"/>
                <a:ea typeface="Calibri"/>
                <a:cs typeface="Calibri"/>
                <a:sym typeface="Calibri"/>
              </a:defRPr>
            </a:lvl2pPr>
            <a:lvl3pPr indent="0" lvl="2" marL="0" marR="0" algn="l">
              <a:spcBef>
                <a:spcPts val="0"/>
              </a:spcBef>
              <a:spcAft>
                <a:spcPts val="0"/>
              </a:spcAft>
              <a:buNone/>
              <a:defRPr sz="1200">
                <a:solidFill>
                  <a:schemeClr val="lt1"/>
                </a:solidFill>
                <a:latin typeface="Calibri"/>
                <a:ea typeface="Calibri"/>
                <a:cs typeface="Calibri"/>
                <a:sym typeface="Calibri"/>
              </a:defRPr>
            </a:lvl3pPr>
            <a:lvl4pPr indent="0" lvl="3" marL="0" marR="0" algn="l">
              <a:spcBef>
                <a:spcPts val="0"/>
              </a:spcBef>
              <a:spcAft>
                <a:spcPts val="0"/>
              </a:spcAft>
              <a:buNone/>
              <a:defRPr sz="1200">
                <a:solidFill>
                  <a:schemeClr val="lt1"/>
                </a:solidFill>
                <a:latin typeface="Calibri"/>
                <a:ea typeface="Calibri"/>
                <a:cs typeface="Calibri"/>
                <a:sym typeface="Calibri"/>
              </a:defRPr>
            </a:lvl4pPr>
            <a:lvl5pPr indent="0" lvl="4" marL="0" marR="0" algn="l">
              <a:spcBef>
                <a:spcPts val="0"/>
              </a:spcBef>
              <a:spcAft>
                <a:spcPts val="0"/>
              </a:spcAft>
              <a:buNone/>
              <a:defRPr sz="1200">
                <a:solidFill>
                  <a:schemeClr val="lt1"/>
                </a:solidFill>
                <a:latin typeface="Calibri"/>
                <a:ea typeface="Calibri"/>
                <a:cs typeface="Calibri"/>
                <a:sym typeface="Calibri"/>
              </a:defRPr>
            </a:lvl5pPr>
            <a:lvl6pPr indent="0" lvl="5" marL="0" marR="0" algn="l">
              <a:spcBef>
                <a:spcPts val="0"/>
              </a:spcBef>
              <a:spcAft>
                <a:spcPts val="0"/>
              </a:spcAft>
              <a:buNone/>
              <a:defRPr sz="1200">
                <a:solidFill>
                  <a:schemeClr val="lt1"/>
                </a:solidFill>
                <a:latin typeface="Calibri"/>
                <a:ea typeface="Calibri"/>
                <a:cs typeface="Calibri"/>
                <a:sym typeface="Calibri"/>
              </a:defRPr>
            </a:lvl6pPr>
            <a:lvl7pPr indent="0" lvl="6" marL="0" marR="0" algn="l">
              <a:spcBef>
                <a:spcPts val="0"/>
              </a:spcBef>
              <a:spcAft>
                <a:spcPts val="0"/>
              </a:spcAft>
              <a:buNone/>
              <a:defRPr sz="1200">
                <a:solidFill>
                  <a:schemeClr val="lt1"/>
                </a:solidFill>
                <a:latin typeface="Calibri"/>
                <a:ea typeface="Calibri"/>
                <a:cs typeface="Calibri"/>
                <a:sym typeface="Calibri"/>
              </a:defRPr>
            </a:lvl7pPr>
            <a:lvl8pPr indent="0" lvl="7" marL="0" marR="0" algn="l">
              <a:spcBef>
                <a:spcPts val="0"/>
              </a:spcBef>
              <a:spcAft>
                <a:spcPts val="0"/>
              </a:spcAft>
              <a:buNone/>
              <a:defRPr sz="1200">
                <a:solidFill>
                  <a:schemeClr val="lt1"/>
                </a:solidFill>
                <a:latin typeface="Calibri"/>
                <a:ea typeface="Calibri"/>
                <a:cs typeface="Calibri"/>
                <a:sym typeface="Calibri"/>
              </a:defRPr>
            </a:lvl8pPr>
            <a:lvl9pPr indent="0" lvl="8" marL="0" marR="0" algn="l">
              <a:spcBef>
                <a:spcPts val="0"/>
              </a:spcBef>
              <a:spcAft>
                <a:spcPts val="0"/>
              </a:spcAft>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spTree>
      <p:nvGrpSpPr>
        <p:cNvPr id="123" name="Shape 123"/>
        <p:cNvGrpSpPr/>
        <p:nvPr/>
      </p:nvGrpSpPr>
      <p:grpSpPr>
        <a:xfrm>
          <a:off x="0" y="0"/>
          <a:ext cx="0" cy="0"/>
          <a:chOff x="0" y="0"/>
          <a:chExt cx="0" cy="0"/>
        </a:xfrm>
      </p:grpSpPr>
      <p:sp>
        <p:nvSpPr>
          <p:cNvPr id="124" name="Google Shape;124;p28"/>
          <p:cNvSpPr txBox="1"/>
          <p:nvPr>
            <p:ph type="title"/>
          </p:nvPr>
        </p:nvSpPr>
        <p:spPr>
          <a:xfrm>
            <a:off x="838200" y="555715"/>
            <a:ext cx="10515600" cy="55403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25" name="Google Shape;125;p28"/>
          <p:cNvSpPr txBox="1"/>
          <p:nvPr>
            <p:ph idx="1" type="body"/>
          </p:nvPr>
        </p:nvSpPr>
        <p:spPr>
          <a:xfrm>
            <a:off x="838202" y="1825625"/>
            <a:ext cx="4026031" cy="379253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28"/>
          <p:cNvSpPr txBox="1"/>
          <p:nvPr>
            <p:ph idx="2" type="body"/>
          </p:nvPr>
        </p:nvSpPr>
        <p:spPr>
          <a:xfrm>
            <a:off x="838200" y="1106196"/>
            <a:ext cx="10515600" cy="3853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28"/>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sz="1200">
                <a:solidFill>
                  <a:schemeClr val="lt1"/>
                </a:solidFill>
                <a:latin typeface="Calibri"/>
                <a:ea typeface="Calibri"/>
                <a:cs typeface="Calibri"/>
                <a:sym typeface="Calibri"/>
              </a:defRPr>
            </a:lvl1pPr>
            <a:lvl2pPr indent="0" lvl="1" marL="0" marR="0" algn="l">
              <a:spcBef>
                <a:spcPts val="0"/>
              </a:spcBef>
              <a:spcAft>
                <a:spcPts val="0"/>
              </a:spcAft>
              <a:buNone/>
              <a:defRPr sz="1200">
                <a:solidFill>
                  <a:schemeClr val="lt1"/>
                </a:solidFill>
                <a:latin typeface="Calibri"/>
                <a:ea typeface="Calibri"/>
                <a:cs typeface="Calibri"/>
                <a:sym typeface="Calibri"/>
              </a:defRPr>
            </a:lvl2pPr>
            <a:lvl3pPr indent="0" lvl="2" marL="0" marR="0" algn="l">
              <a:spcBef>
                <a:spcPts val="0"/>
              </a:spcBef>
              <a:spcAft>
                <a:spcPts val="0"/>
              </a:spcAft>
              <a:buNone/>
              <a:defRPr sz="1200">
                <a:solidFill>
                  <a:schemeClr val="lt1"/>
                </a:solidFill>
                <a:latin typeface="Calibri"/>
                <a:ea typeface="Calibri"/>
                <a:cs typeface="Calibri"/>
                <a:sym typeface="Calibri"/>
              </a:defRPr>
            </a:lvl3pPr>
            <a:lvl4pPr indent="0" lvl="3" marL="0" marR="0" algn="l">
              <a:spcBef>
                <a:spcPts val="0"/>
              </a:spcBef>
              <a:spcAft>
                <a:spcPts val="0"/>
              </a:spcAft>
              <a:buNone/>
              <a:defRPr sz="1200">
                <a:solidFill>
                  <a:schemeClr val="lt1"/>
                </a:solidFill>
                <a:latin typeface="Calibri"/>
                <a:ea typeface="Calibri"/>
                <a:cs typeface="Calibri"/>
                <a:sym typeface="Calibri"/>
              </a:defRPr>
            </a:lvl4pPr>
            <a:lvl5pPr indent="0" lvl="4" marL="0" marR="0" algn="l">
              <a:spcBef>
                <a:spcPts val="0"/>
              </a:spcBef>
              <a:spcAft>
                <a:spcPts val="0"/>
              </a:spcAft>
              <a:buNone/>
              <a:defRPr sz="1200">
                <a:solidFill>
                  <a:schemeClr val="lt1"/>
                </a:solidFill>
                <a:latin typeface="Calibri"/>
                <a:ea typeface="Calibri"/>
                <a:cs typeface="Calibri"/>
                <a:sym typeface="Calibri"/>
              </a:defRPr>
            </a:lvl5pPr>
            <a:lvl6pPr indent="0" lvl="5" marL="0" marR="0" algn="l">
              <a:spcBef>
                <a:spcPts val="0"/>
              </a:spcBef>
              <a:spcAft>
                <a:spcPts val="0"/>
              </a:spcAft>
              <a:buNone/>
              <a:defRPr sz="1200">
                <a:solidFill>
                  <a:schemeClr val="lt1"/>
                </a:solidFill>
                <a:latin typeface="Calibri"/>
                <a:ea typeface="Calibri"/>
                <a:cs typeface="Calibri"/>
                <a:sym typeface="Calibri"/>
              </a:defRPr>
            </a:lvl6pPr>
            <a:lvl7pPr indent="0" lvl="6" marL="0" marR="0" algn="l">
              <a:spcBef>
                <a:spcPts val="0"/>
              </a:spcBef>
              <a:spcAft>
                <a:spcPts val="0"/>
              </a:spcAft>
              <a:buNone/>
              <a:defRPr sz="1200">
                <a:solidFill>
                  <a:schemeClr val="lt1"/>
                </a:solidFill>
                <a:latin typeface="Calibri"/>
                <a:ea typeface="Calibri"/>
                <a:cs typeface="Calibri"/>
                <a:sym typeface="Calibri"/>
              </a:defRPr>
            </a:lvl7pPr>
            <a:lvl8pPr indent="0" lvl="7" marL="0" marR="0" algn="l">
              <a:spcBef>
                <a:spcPts val="0"/>
              </a:spcBef>
              <a:spcAft>
                <a:spcPts val="0"/>
              </a:spcAft>
              <a:buNone/>
              <a:defRPr sz="1200">
                <a:solidFill>
                  <a:schemeClr val="lt1"/>
                </a:solidFill>
                <a:latin typeface="Calibri"/>
                <a:ea typeface="Calibri"/>
                <a:cs typeface="Calibri"/>
                <a:sym typeface="Calibri"/>
              </a:defRPr>
            </a:lvl8pPr>
            <a:lvl9pPr indent="0" lvl="8" marL="0" marR="0" algn="l">
              <a:spcBef>
                <a:spcPts val="0"/>
              </a:spcBef>
              <a:spcAft>
                <a:spcPts val="0"/>
              </a:spcAft>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Caption">
  <p:cSld name="Photo with Caption">
    <p:spTree>
      <p:nvGrpSpPr>
        <p:cNvPr id="128" name="Shape 128"/>
        <p:cNvGrpSpPr/>
        <p:nvPr/>
      </p:nvGrpSpPr>
      <p:grpSpPr>
        <a:xfrm>
          <a:off x="0" y="0"/>
          <a:ext cx="0" cy="0"/>
          <a:chOff x="0" y="0"/>
          <a:chExt cx="0" cy="0"/>
        </a:xfrm>
      </p:grpSpPr>
      <p:sp>
        <p:nvSpPr>
          <p:cNvPr id="129" name="Google Shape;129;p29"/>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0" name="Google Shape;130;p29"/>
          <p:cNvSpPr txBox="1"/>
          <p:nvPr>
            <p:ph idx="1" type="body"/>
          </p:nvPr>
        </p:nvSpPr>
        <p:spPr>
          <a:xfrm>
            <a:off x="6172200" y="1825625"/>
            <a:ext cx="5181600" cy="379253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29"/>
          <p:cNvSpPr txBox="1"/>
          <p:nvPr>
            <p:ph idx="2" type="body"/>
          </p:nvPr>
        </p:nvSpPr>
        <p:spPr>
          <a:xfrm>
            <a:off x="838200" y="4788817"/>
            <a:ext cx="5181600" cy="82934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000"/>
              <a:buNone/>
              <a:defRPr sz="2000"/>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29"/>
          <p:cNvSpPr/>
          <p:nvPr>
            <p:ph idx="3" type="pic"/>
          </p:nvPr>
        </p:nvSpPr>
        <p:spPr>
          <a:xfrm>
            <a:off x="838200" y="1825669"/>
            <a:ext cx="5181600" cy="2963191"/>
          </a:xfrm>
          <a:prstGeom prst="rect">
            <a:avLst/>
          </a:prstGeom>
          <a:noFill/>
          <a:ln>
            <a:noFill/>
          </a:ln>
        </p:spPr>
      </p:sp>
      <p:sp>
        <p:nvSpPr>
          <p:cNvPr id="133" name="Google Shape;133;p29"/>
          <p:cNvSpPr txBox="1"/>
          <p:nvPr>
            <p:ph idx="4" type="body"/>
          </p:nvPr>
        </p:nvSpPr>
        <p:spPr>
          <a:xfrm>
            <a:off x="838200" y="1106196"/>
            <a:ext cx="10515600" cy="3853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29"/>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sz="1200">
                <a:solidFill>
                  <a:schemeClr val="lt1"/>
                </a:solidFill>
                <a:latin typeface="Calibri"/>
                <a:ea typeface="Calibri"/>
                <a:cs typeface="Calibri"/>
                <a:sym typeface="Calibri"/>
              </a:defRPr>
            </a:lvl1pPr>
            <a:lvl2pPr indent="0" lvl="1" marL="0" marR="0" algn="l">
              <a:spcBef>
                <a:spcPts val="0"/>
              </a:spcBef>
              <a:spcAft>
                <a:spcPts val="0"/>
              </a:spcAft>
              <a:buNone/>
              <a:defRPr sz="1200">
                <a:solidFill>
                  <a:schemeClr val="lt1"/>
                </a:solidFill>
                <a:latin typeface="Calibri"/>
                <a:ea typeface="Calibri"/>
                <a:cs typeface="Calibri"/>
                <a:sym typeface="Calibri"/>
              </a:defRPr>
            </a:lvl2pPr>
            <a:lvl3pPr indent="0" lvl="2" marL="0" marR="0" algn="l">
              <a:spcBef>
                <a:spcPts val="0"/>
              </a:spcBef>
              <a:spcAft>
                <a:spcPts val="0"/>
              </a:spcAft>
              <a:buNone/>
              <a:defRPr sz="1200">
                <a:solidFill>
                  <a:schemeClr val="lt1"/>
                </a:solidFill>
                <a:latin typeface="Calibri"/>
                <a:ea typeface="Calibri"/>
                <a:cs typeface="Calibri"/>
                <a:sym typeface="Calibri"/>
              </a:defRPr>
            </a:lvl3pPr>
            <a:lvl4pPr indent="0" lvl="3" marL="0" marR="0" algn="l">
              <a:spcBef>
                <a:spcPts val="0"/>
              </a:spcBef>
              <a:spcAft>
                <a:spcPts val="0"/>
              </a:spcAft>
              <a:buNone/>
              <a:defRPr sz="1200">
                <a:solidFill>
                  <a:schemeClr val="lt1"/>
                </a:solidFill>
                <a:latin typeface="Calibri"/>
                <a:ea typeface="Calibri"/>
                <a:cs typeface="Calibri"/>
                <a:sym typeface="Calibri"/>
              </a:defRPr>
            </a:lvl4pPr>
            <a:lvl5pPr indent="0" lvl="4" marL="0" marR="0" algn="l">
              <a:spcBef>
                <a:spcPts val="0"/>
              </a:spcBef>
              <a:spcAft>
                <a:spcPts val="0"/>
              </a:spcAft>
              <a:buNone/>
              <a:defRPr sz="1200">
                <a:solidFill>
                  <a:schemeClr val="lt1"/>
                </a:solidFill>
                <a:latin typeface="Calibri"/>
                <a:ea typeface="Calibri"/>
                <a:cs typeface="Calibri"/>
                <a:sym typeface="Calibri"/>
              </a:defRPr>
            </a:lvl5pPr>
            <a:lvl6pPr indent="0" lvl="5" marL="0" marR="0" algn="l">
              <a:spcBef>
                <a:spcPts val="0"/>
              </a:spcBef>
              <a:spcAft>
                <a:spcPts val="0"/>
              </a:spcAft>
              <a:buNone/>
              <a:defRPr sz="1200">
                <a:solidFill>
                  <a:schemeClr val="lt1"/>
                </a:solidFill>
                <a:latin typeface="Calibri"/>
                <a:ea typeface="Calibri"/>
                <a:cs typeface="Calibri"/>
                <a:sym typeface="Calibri"/>
              </a:defRPr>
            </a:lvl6pPr>
            <a:lvl7pPr indent="0" lvl="6" marL="0" marR="0" algn="l">
              <a:spcBef>
                <a:spcPts val="0"/>
              </a:spcBef>
              <a:spcAft>
                <a:spcPts val="0"/>
              </a:spcAft>
              <a:buNone/>
              <a:defRPr sz="1200">
                <a:solidFill>
                  <a:schemeClr val="lt1"/>
                </a:solidFill>
                <a:latin typeface="Calibri"/>
                <a:ea typeface="Calibri"/>
                <a:cs typeface="Calibri"/>
                <a:sym typeface="Calibri"/>
              </a:defRPr>
            </a:lvl7pPr>
            <a:lvl8pPr indent="0" lvl="7" marL="0" marR="0" algn="l">
              <a:spcBef>
                <a:spcPts val="0"/>
              </a:spcBef>
              <a:spcAft>
                <a:spcPts val="0"/>
              </a:spcAft>
              <a:buNone/>
              <a:defRPr sz="1200">
                <a:solidFill>
                  <a:schemeClr val="lt1"/>
                </a:solidFill>
                <a:latin typeface="Calibri"/>
                <a:ea typeface="Calibri"/>
                <a:cs typeface="Calibri"/>
                <a:sym typeface="Calibri"/>
              </a:defRPr>
            </a:lvl8pPr>
            <a:lvl9pPr indent="0" lvl="8" marL="0" marR="0" algn="l">
              <a:spcBef>
                <a:spcPts val="0"/>
              </a:spcBef>
              <a:spcAft>
                <a:spcPts val="0"/>
              </a:spcAft>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5" name="Shape 135"/>
        <p:cNvGrpSpPr/>
        <p:nvPr/>
      </p:nvGrpSpPr>
      <p:grpSpPr>
        <a:xfrm>
          <a:off x="0" y="0"/>
          <a:ext cx="0" cy="0"/>
          <a:chOff x="0" y="0"/>
          <a:chExt cx="0" cy="0"/>
        </a:xfrm>
      </p:grpSpPr>
      <p:sp>
        <p:nvSpPr>
          <p:cNvPr id="136" name="Google Shape;136;p30"/>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sz="1200">
                <a:solidFill>
                  <a:schemeClr val="lt1"/>
                </a:solidFill>
                <a:latin typeface="Calibri"/>
                <a:ea typeface="Calibri"/>
                <a:cs typeface="Calibri"/>
                <a:sym typeface="Calibri"/>
              </a:defRPr>
            </a:lvl1pPr>
            <a:lvl2pPr indent="0" lvl="1" marL="0" marR="0" algn="l">
              <a:spcBef>
                <a:spcPts val="0"/>
              </a:spcBef>
              <a:spcAft>
                <a:spcPts val="0"/>
              </a:spcAft>
              <a:buNone/>
              <a:defRPr sz="1200">
                <a:solidFill>
                  <a:schemeClr val="lt1"/>
                </a:solidFill>
                <a:latin typeface="Calibri"/>
                <a:ea typeface="Calibri"/>
                <a:cs typeface="Calibri"/>
                <a:sym typeface="Calibri"/>
              </a:defRPr>
            </a:lvl2pPr>
            <a:lvl3pPr indent="0" lvl="2" marL="0" marR="0" algn="l">
              <a:spcBef>
                <a:spcPts val="0"/>
              </a:spcBef>
              <a:spcAft>
                <a:spcPts val="0"/>
              </a:spcAft>
              <a:buNone/>
              <a:defRPr sz="1200">
                <a:solidFill>
                  <a:schemeClr val="lt1"/>
                </a:solidFill>
                <a:latin typeface="Calibri"/>
                <a:ea typeface="Calibri"/>
                <a:cs typeface="Calibri"/>
                <a:sym typeface="Calibri"/>
              </a:defRPr>
            </a:lvl3pPr>
            <a:lvl4pPr indent="0" lvl="3" marL="0" marR="0" algn="l">
              <a:spcBef>
                <a:spcPts val="0"/>
              </a:spcBef>
              <a:spcAft>
                <a:spcPts val="0"/>
              </a:spcAft>
              <a:buNone/>
              <a:defRPr sz="1200">
                <a:solidFill>
                  <a:schemeClr val="lt1"/>
                </a:solidFill>
                <a:latin typeface="Calibri"/>
                <a:ea typeface="Calibri"/>
                <a:cs typeface="Calibri"/>
                <a:sym typeface="Calibri"/>
              </a:defRPr>
            </a:lvl4pPr>
            <a:lvl5pPr indent="0" lvl="4" marL="0" marR="0" algn="l">
              <a:spcBef>
                <a:spcPts val="0"/>
              </a:spcBef>
              <a:spcAft>
                <a:spcPts val="0"/>
              </a:spcAft>
              <a:buNone/>
              <a:defRPr sz="1200">
                <a:solidFill>
                  <a:schemeClr val="lt1"/>
                </a:solidFill>
                <a:latin typeface="Calibri"/>
                <a:ea typeface="Calibri"/>
                <a:cs typeface="Calibri"/>
                <a:sym typeface="Calibri"/>
              </a:defRPr>
            </a:lvl5pPr>
            <a:lvl6pPr indent="0" lvl="5" marL="0" marR="0" algn="l">
              <a:spcBef>
                <a:spcPts val="0"/>
              </a:spcBef>
              <a:spcAft>
                <a:spcPts val="0"/>
              </a:spcAft>
              <a:buNone/>
              <a:defRPr sz="1200">
                <a:solidFill>
                  <a:schemeClr val="lt1"/>
                </a:solidFill>
                <a:latin typeface="Calibri"/>
                <a:ea typeface="Calibri"/>
                <a:cs typeface="Calibri"/>
                <a:sym typeface="Calibri"/>
              </a:defRPr>
            </a:lvl6pPr>
            <a:lvl7pPr indent="0" lvl="6" marL="0" marR="0" algn="l">
              <a:spcBef>
                <a:spcPts val="0"/>
              </a:spcBef>
              <a:spcAft>
                <a:spcPts val="0"/>
              </a:spcAft>
              <a:buNone/>
              <a:defRPr sz="1200">
                <a:solidFill>
                  <a:schemeClr val="lt1"/>
                </a:solidFill>
                <a:latin typeface="Calibri"/>
                <a:ea typeface="Calibri"/>
                <a:cs typeface="Calibri"/>
                <a:sym typeface="Calibri"/>
              </a:defRPr>
            </a:lvl7pPr>
            <a:lvl8pPr indent="0" lvl="7" marL="0" marR="0" algn="l">
              <a:spcBef>
                <a:spcPts val="0"/>
              </a:spcBef>
              <a:spcAft>
                <a:spcPts val="0"/>
              </a:spcAft>
              <a:buNone/>
              <a:defRPr sz="1200">
                <a:solidFill>
                  <a:schemeClr val="lt1"/>
                </a:solidFill>
                <a:latin typeface="Calibri"/>
                <a:ea typeface="Calibri"/>
                <a:cs typeface="Calibri"/>
                <a:sym typeface="Calibri"/>
              </a:defRPr>
            </a:lvl8pPr>
            <a:lvl9pPr indent="0" lvl="8" marL="0" marR="0" algn="l">
              <a:spcBef>
                <a:spcPts val="0"/>
              </a:spcBef>
              <a:spcAft>
                <a:spcPts val="0"/>
              </a:spcAft>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ullets, Content">
  <p:cSld name="Text, Bullets, Content">
    <p:spTree>
      <p:nvGrpSpPr>
        <p:cNvPr id="137" name="Shape 137"/>
        <p:cNvGrpSpPr/>
        <p:nvPr/>
      </p:nvGrpSpPr>
      <p:grpSpPr>
        <a:xfrm>
          <a:off x="0" y="0"/>
          <a:ext cx="0" cy="0"/>
          <a:chOff x="0" y="0"/>
          <a:chExt cx="0" cy="0"/>
        </a:xfrm>
      </p:grpSpPr>
      <p:sp>
        <p:nvSpPr>
          <p:cNvPr id="138" name="Google Shape;138;p31"/>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9" name="Google Shape;139;p31"/>
          <p:cNvSpPr txBox="1"/>
          <p:nvPr>
            <p:ph idx="1" type="body"/>
          </p:nvPr>
        </p:nvSpPr>
        <p:spPr>
          <a:xfrm>
            <a:off x="838200" y="3642167"/>
            <a:ext cx="5181600" cy="197599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31"/>
          <p:cNvSpPr txBox="1"/>
          <p:nvPr>
            <p:ph idx="2" type="body"/>
          </p:nvPr>
        </p:nvSpPr>
        <p:spPr>
          <a:xfrm>
            <a:off x="838200" y="1825649"/>
            <a:ext cx="10515600" cy="169307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000"/>
              <a:buNone/>
              <a:defRPr sz="2000"/>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31"/>
          <p:cNvSpPr/>
          <p:nvPr>
            <p:ph idx="3" type="pic"/>
          </p:nvPr>
        </p:nvSpPr>
        <p:spPr>
          <a:xfrm>
            <a:off x="6172200" y="3642168"/>
            <a:ext cx="5181600" cy="1975997"/>
          </a:xfrm>
          <a:prstGeom prst="rect">
            <a:avLst/>
          </a:prstGeom>
          <a:noFill/>
          <a:ln>
            <a:noFill/>
          </a:ln>
        </p:spPr>
      </p:sp>
      <p:sp>
        <p:nvSpPr>
          <p:cNvPr id="142" name="Google Shape;142;p31"/>
          <p:cNvSpPr txBox="1"/>
          <p:nvPr>
            <p:ph idx="4" type="body"/>
          </p:nvPr>
        </p:nvSpPr>
        <p:spPr>
          <a:xfrm>
            <a:off x="838200" y="1106196"/>
            <a:ext cx="10515600" cy="3853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31"/>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sz="1200">
                <a:solidFill>
                  <a:schemeClr val="lt1"/>
                </a:solidFill>
                <a:latin typeface="Calibri"/>
                <a:ea typeface="Calibri"/>
                <a:cs typeface="Calibri"/>
                <a:sym typeface="Calibri"/>
              </a:defRPr>
            </a:lvl1pPr>
            <a:lvl2pPr indent="0" lvl="1" marL="0" marR="0" algn="l">
              <a:spcBef>
                <a:spcPts val="0"/>
              </a:spcBef>
              <a:spcAft>
                <a:spcPts val="0"/>
              </a:spcAft>
              <a:buNone/>
              <a:defRPr sz="1200">
                <a:solidFill>
                  <a:schemeClr val="lt1"/>
                </a:solidFill>
                <a:latin typeface="Calibri"/>
                <a:ea typeface="Calibri"/>
                <a:cs typeface="Calibri"/>
                <a:sym typeface="Calibri"/>
              </a:defRPr>
            </a:lvl2pPr>
            <a:lvl3pPr indent="0" lvl="2" marL="0" marR="0" algn="l">
              <a:spcBef>
                <a:spcPts val="0"/>
              </a:spcBef>
              <a:spcAft>
                <a:spcPts val="0"/>
              </a:spcAft>
              <a:buNone/>
              <a:defRPr sz="1200">
                <a:solidFill>
                  <a:schemeClr val="lt1"/>
                </a:solidFill>
                <a:latin typeface="Calibri"/>
                <a:ea typeface="Calibri"/>
                <a:cs typeface="Calibri"/>
                <a:sym typeface="Calibri"/>
              </a:defRPr>
            </a:lvl3pPr>
            <a:lvl4pPr indent="0" lvl="3" marL="0" marR="0" algn="l">
              <a:spcBef>
                <a:spcPts val="0"/>
              </a:spcBef>
              <a:spcAft>
                <a:spcPts val="0"/>
              </a:spcAft>
              <a:buNone/>
              <a:defRPr sz="1200">
                <a:solidFill>
                  <a:schemeClr val="lt1"/>
                </a:solidFill>
                <a:latin typeface="Calibri"/>
                <a:ea typeface="Calibri"/>
                <a:cs typeface="Calibri"/>
                <a:sym typeface="Calibri"/>
              </a:defRPr>
            </a:lvl4pPr>
            <a:lvl5pPr indent="0" lvl="4" marL="0" marR="0" algn="l">
              <a:spcBef>
                <a:spcPts val="0"/>
              </a:spcBef>
              <a:spcAft>
                <a:spcPts val="0"/>
              </a:spcAft>
              <a:buNone/>
              <a:defRPr sz="1200">
                <a:solidFill>
                  <a:schemeClr val="lt1"/>
                </a:solidFill>
                <a:latin typeface="Calibri"/>
                <a:ea typeface="Calibri"/>
                <a:cs typeface="Calibri"/>
                <a:sym typeface="Calibri"/>
              </a:defRPr>
            </a:lvl5pPr>
            <a:lvl6pPr indent="0" lvl="5" marL="0" marR="0" algn="l">
              <a:spcBef>
                <a:spcPts val="0"/>
              </a:spcBef>
              <a:spcAft>
                <a:spcPts val="0"/>
              </a:spcAft>
              <a:buNone/>
              <a:defRPr sz="1200">
                <a:solidFill>
                  <a:schemeClr val="lt1"/>
                </a:solidFill>
                <a:latin typeface="Calibri"/>
                <a:ea typeface="Calibri"/>
                <a:cs typeface="Calibri"/>
                <a:sym typeface="Calibri"/>
              </a:defRPr>
            </a:lvl6pPr>
            <a:lvl7pPr indent="0" lvl="6" marL="0" marR="0" algn="l">
              <a:spcBef>
                <a:spcPts val="0"/>
              </a:spcBef>
              <a:spcAft>
                <a:spcPts val="0"/>
              </a:spcAft>
              <a:buNone/>
              <a:defRPr sz="1200">
                <a:solidFill>
                  <a:schemeClr val="lt1"/>
                </a:solidFill>
                <a:latin typeface="Calibri"/>
                <a:ea typeface="Calibri"/>
                <a:cs typeface="Calibri"/>
                <a:sym typeface="Calibri"/>
              </a:defRPr>
            </a:lvl7pPr>
            <a:lvl8pPr indent="0" lvl="7" marL="0" marR="0" algn="l">
              <a:spcBef>
                <a:spcPts val="0"/>
              </a:spcBef>
              <a:spcAft>
                <a:spcPts val="0"/>
              </a:spcAft>
              <a:buNone/>
              <a:defRPr sz="1200">
                <a:solidFill>
                  <a:schemeClr val="lt1"/>
                </a:solidFill>
                <a:latin typeface="Calibri"/>
                <a:ea typeface="Calibri"/>
                <a:cs typeface="Calibri"/>
                <a:sym typeface="Calibri"/>
              </a:defRPr>
            </a:lvl8pPr>
            <a:lvl9pPr indent="0" lvl="8" marL="0" marR="0" algn="l">
              <a:spcBef>
                <a:spcPts val="0"/>
              </a:spcBef>
              <a:spcAft>
                <a:spcPts val="0"/>
              </a:spcAft>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and Image">
  <p:cSld name="Bullets and Image">
    <p:spTree>
      <p:nvGrpSpPr>
        <p:cNvPr id="144" name="Shape 144"/>
        <p:cNvGrpSpPr/>
        <p:nvPr/>
      </p:nvGrpSpPr>
      <p:grpSpPr>
        <a:xfrm>
          <a:off x="0" y="0"/>
          <a:ext cx="0" cy="0"/>
          <a:chOff x="0" y="0"/>
          <a:chExt cx="0" cy="0"/>
        </a:xfrm>
      </p:grpSpPr>
      <p:sp>
        <p:nvSpPr>
          <p:cNvPr id="145" name="Google Shape;145;p32"/>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6" name="Google Shape;146;p32"/>
          <p:cNvSpPr txBox="1"/>
          <p:nvPr>
            <p:ph idx="1" type="body"/>
          </p:nvPr>
        </p:nvSpPr>
        <p:spPr>
          <a:xfrm>
            <a:off x="838200" y="1825632"/>
            <a:ext cx="6627829" cy="288777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32"/>
          <p:cNvSpPr txBox="1"/>
          <p:nvPr>
            <p:ph idx="2" type="body"/>
          </p:nvPr>
        </p:nvSpPr>
        <p:spPr>
          <a:xfrm>
            <a:off x="838200" y="4713492"/>
            <a:ext cx="6627829" cy="9047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000"/>
              <a:buNone/>
              <a:defRPr b="1" sz="2000">
                <a:solidFill>
                  <a:srgbClr val="0066A1"/>
                </a:solidFill>
              </a:defRPr>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32"/>
          <p:cNvSpPr/>
          <p:nvPr>
            <p:ph idx="3" type="pic"/>
          </p:nvPr>
        </p:nvSpPr>
        <p:spPr>
          <a:xfrm>
            <a:off x="7616865" y="1825625"/>
            <a:ext cx="3736943" cy="3792539"/>
          </a:xfrm>
          <a:prstGeom prst="rect">
            <a:avLst/>
          </a:prstGeom>
          <a:noFill/>
          <a:ln>
            <a:noFill/>
          </a:ln>
        </p:spPr>
      </p:sp>
      <p:sp>
        <p:nvSpPr>
          <p:cNvPr id="149" name="Google Shape;149;p32"/>
          <p:cNvSpPr txBox="1"/>
          <p:nvPr>
            <p:ph idx="4" type="body"/>
          </p:nvPr>
        </p:nvSpPr>
        <p:spPr>
          <a:xfrm>
            <a:off x="838200" y="1106196"/>
            <a:ext cx="10515600" cy="3853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32"/>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sz="1200">
                <a:solidFill>
                  <a:schemeClr val="lt1"/>
                </a:solidFill>
                <a:latin typeface="Calibri"/>
                <a:ea typeface="Calibri"/>
                <a:cs typeface="Calibri"/>
                <a:sym typeface="Calibri"/>
              </a:defRPr>
            </a:lvl1pPr>
            <a:lvl2pPr indent="0" lvl="1" marL="0" marR="0" algn="l">
              <a:spcBef>
                <a:spcPts val="0"/>
              </a:spcBef>
              <a:spcAft>
                <a:spcPts val="0"/>
              </a:spcAft>
              <a:buNone/>
              <a:defRPr sz="1200">
                <a:solidFill>
                  <a:schemeClr val="lt1"/>
                </a:solidFill>
                <a:latin typeface="Calibri"/>
                <a:ea typeface="Calibri"/>
                <a:cs typeface="Calibri"/>
                <a:sym typeface="Calibri"/>
              </a:defRPr>
            </a:lvl2pPr>
            <a:lvl3pPr indent="0" lvl="2" marL="0" marR="0" algn="l">
              <a:spcBef>
                <a:spcPts val="0"/>
              </a:spcBef>
              <a:spcAft>
                <a:spcPts val="0"/>
              </a:spcAft>
              <a:buNone/>
              <a:defRPr sz="1200">
                <a:solidFill>
                  <a:schemeClr val="lt1"/>
                </a:solidFill>
                <a:latin typeface="Calibri"/>
                <a:ea typeface="Calibri"/>
                <a:cs typeface="Calibri"/>
                <a:sym typeface="Calibri"/>
              </a:defRPr>
            </a:lvl3pPr>
            <a:lvl4pPr indent="0" lvl="3" marL="0" marR="0" algn="l">
              <a:spcBef>
                <a:spcPts val="0"/>
              </a:spcBef>
              <a:spcAft>
                <a:spcPts val="0"/>
              </a:spcAft>
              <a:buNone/>
              <a:defRPr sz="1200">
                <a:solidFill>
                  <a:schemeClr val="lt1"/>
                </a:solidFill>
                <a:latin typeface="Calibri"/>
                <a:ea typeface="Calibri"/>
                <a:cs typeface="Calibri"/>
                <a:sym typeface="Calibri"/>
              </a:defRPr>
            </a:lvl4pPr>
            <a:lvl5pPr indent="0" lvl="4" marL="0" marR="0" algn="l">
              <a:spcBef>
                <a:spcPts val="0"/>
              </a:spcBef>
              <a:spcAft>
                <a:spcPts val="0"/>
              </a:spcAft>
              <a:buNone/>
              <a:defRPr sz="1200">
                <a:solidFill>
                  <a:schemeClr val="lt1"/>
                </a:solidFill>
                <a:latin typeface="Calibri"/>
                <a:ea typeface="Calibri"/>
                <a:cs typeface="Calibri"/>
                <a:sym typeface="Calibri"/>
              </a:defRPr>
            </a:lvl5pPr>
            <a:lvl6pPr indent="0" lvl="5" marL="0" marR="0" algn="l">
              <a:spcBef>
                <a:spcPts val="0"/>
              </a:spcBef>
              <a:spcAft>
                <a:spcPts val="0"/>
              </a:spcAft>
              <a:buNone/>
              <a:defRPr sz="1200">
                <a:solidFill>
                  <a:schemeClr val="lt1"/>
                </a:solidFill>
                <a:latin typeface="Calibri"/>
                <a:ea typeface="Calibri"/>
                <a:cs typeface="Calibri"/>
                <a:sym typeface="Calibri"/>
              </a:defRPr>
            </a:lvl6pPr>
            <a:lvl7pPr indent="0" lvl="6" marL="0" marR="0" algn="l">
              <a:spcBef>
                <a:spcPts val="0"/>
              </a:spcBef>
              <a:spcAft>
                <a:spcPts val="0"/>
              </a:spcAft>
              <a:buNone/>
              <a:defRPr sz="1200">
                <a:solidFill>
                  <a:schemeClr val="lt1"/>
                </a:solidFill>
                <a:latin typeface="Calibri"/>
                <a:ea typeface="Calibri"/>
                <a:cs typeface="Calibri"/>
                <a:sym typeface="Calibri"/>
              </a:defRPr>
            </a:lvl7pPr>
            <a:lvl8pPr indent="0" lvl="7" marL="0" marR="0" algn="l">
              <a:spcBef>
                <a:spcPts val="0"/>
              </a:spcBef>
              <a:spcAft>
                <a:spcPts val="0"/>
              </a:spcAft>
              <a:buNone/>
              <a:defRPr sz="1200">
                <a:solidFill>
                  <a:schemeClr val="lt1"/>
                </a:solidFill>
                <a:latin typeface="Calibri"/>
                <a:ea typeface="Calibri"/>
                <a:cs typeface="Calibri"/>
                <a:sym typeface="Calibri"/>
              </a:defRPr>
            </a:lvl8pPr>
            <a:lvl9pPr indent="0" lvl="8" marL="0" marR="0" algn="l">
              <a:spcBef>
                <a:spcPts val="0"/>
              </a:spcBef>
              <a:spcAft>
                <a:spcPts val="0"/>
              </a:spcAft>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Blank">
  <p:cSld name="Title Only Blank">
    <p:spTree>
      <p:nvGrpSpPr>
        <p:cNvPr id="29" name="Shape 29"/>
        <p:cNvGrpSpPr/>
        <p:nvPr/>
      </p:nvGrpSpPr>
      <p:grpSpPr>
        <a:xfrm>
          <a:off x="0" y="0"/>
          <a:ext cx="0" cy="0"/>
          <a:chOff x="0" y="0"/>
          <a:chExt cx="0" cy="0"/>
        </a:xfrm>
      </p:grpSpPr>
      <p:sp>
        <p:nvSpPr>
          <p:cNvPr id="30" name="Google Shape;30;p16"/>
          <p:cNvSpPr txBox="1"/>
          <p:nvPr>
            <p:ph type="title"/>
          </p:nvPr>
        </p:nvSpPr>
        <p:spPr>
          <a:xfrm>
            <a:off x="838200" y="555715"/>
            <a:ext cx="10515600" cy="55403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1" name="Google Shape;31;p16"/>
          <p:cNvSpPr txBox="1"/>
          <p:nvPr>
            <p:ph idx="1" type="body"/>
          </p:nvPr>
        </p:nvSpPr>
        <p:spPr>
          <a:xfrm>
            <a:off x="838200" y="1825628"/>
            <a:ext cx="10515600" cy="394335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6"/>
          <p:cNvSpPr txBox="1"/>
          <p:nvPr>
            <p:ph idx="2" type="body"/>
          </p:nvPr>
        </p:nvSpPr>
        <p:spPr>
          <a:xfrm>
            <a:off x="838200" y="1106196"/>
            <a:ext cx="10515600" cy="3853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6"/>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sz="1200">
                <a:solidFill>
                  <a:schemeClr val="lt1"/>
                </a:solidFill>
                <a:latin typeface="Calibri"/>
                <a:ea typeface="Calibri"/>
                <a:cs typeface="Calibri"/>
                <a:sym typeface="Calibri"/>
              </a:defRPr>
            </a:lvl1pPr>
            <a:lvl2pPr indent="0" lvl="1" marL="0" marR="0" algn="l">
              <a:spcBef>
                <a:spcPts val="0"/>
              </a:spcBef>
              <a:spcAft>
                <a:spcPts val="0"/>
              </a:spcAft>
              <a:buNone/>
              <a:defRPr sz="1200">
                <a:solidFill>
                  <a:schemeClr val="lt1"/>
                </a:solidFill>
                <a:latin typeface="Calibri"/>
                <a:ea typeface="Calibri"/>
                <a:cs typeface="Calibri"/>
                <a:sym typeface="Calibri"/>
              </a:defRPr>
            </a:lvl2pPr>
            <a:lvl3pPr indent="0" lvl="2" marL="0" marR="0" algn="l">
              <a:spcBef>
                <a:spcPts val="0"/>
              </a:spcBef>
              <a:spcAft>
                <a:spcPts val="0"/>
              </a:spcAft>
              <a:buNone/>
              <a:defRPr sz="1200">
                <a:solidFill>
                  <a:schemeClr val="lt1"/>
                </a:solidFill>
                <a:latin typeface="Calibri"/>
                <a:ea typeface="Calibri"/>
                <a:cs typeface="Calibri"/>
                <a:sym typeface="Calibri"/>
              </a:defRPr>
            </a:lvl3pPr>
            <a:lvl4pPr indent="0" lvl="3" marL="0" marR="0" algn="l">
              <a:spcBef>
                <a:spcPts val="0"/>
              </a:spcBef>
              <a:spcAft>
                <a:spcPts val="0"/>
              </a:spcAft>
              <a:buNone/>
              <a:defRPr sz="1200">
                <a:solidFill>
                  <a:schemeClr val="lt1"/>
                </a:solidFill>
                <a:latin typeface="Calibri"/>
                <a:ea typeface="Calibri"/>
                <a:cs typeface="Calibri"/>
                <a:sym typeface="Calibri"/>
              </a:defRPr>
            </a:lvl4pPr>
            <a:lvl5pPr indent="0" lvl="4" marL="0" marR="0" algn="l">
              <a:spcBef>
                <a:spcPts val="0"/>
              </a:spcBef>
              <a:spcAft>
                <a:spcPts val="0"/>
              </a:spcAft>
              <a:buNone/>
              <a:defRPr sz="1200">
                <a:solidFill>
                  <a:schemeClr val="lt1"/>
                </a:solidFill>
                <a:latin typeface="Calibri"/>
                <a:ea typeface="Calibri"/>
                <a:cs typeface="Calibri"/>
                <a:sym typeface="Calibri"/>
              </a:defRPr>
            </a:lvl5pPr>
            <a:lvl6pPr indent="0" lvl="5" marL="0" marR="0" algn="l">
              <a:spcBef>
                <a:spcPts val="0"/>
              </a:spcBef>
              <a:spcAft>
                <a:spcPts val="0"/>
              </a:spcAft>
              <a:buNone/>
              <a:defRPr sz="1200">
                <a:solidFill>
                  <a:schemeClr val="lt1"/>
                </a:solidFill>
                <a:latin typeface="Calibri"/>
                <a:ea typeface="Calibri"/>
                <a:cs typeface="Calibri"/>
                <a:sym typeface="Calibri"/>
              </a:defRPr>
            </a:lvl6pPr>
            <a:lvl7pPr indent="0" lvl="6" marL="0" marR="0" algn="l">
              <a:spcBef>
                <a:spcPts val="0"/>
              </a:spcBef>
              <a:spcAft>
                <a:spcPts val="0"/>
              </a:spcAft>
              <a:buNone/>
              <a:defRPr sz="1200">
                <a:solidFill>
                  <a:schemeClr val="lt1"/>
                </a:solidFill>
                <a:latin typeface="Calibri"/>
                <a:ea typeface="Calibri"/>
                <a:cs typeface="Calibri"/>
                <a:sym typeface="Calibri"/>
              </a:defRPr>
            </a:lvl7pPr>
            <a:lvl8pPr indent="0" lvl="7" marL="0" marR="0" algn="l">
              <a:spcBef>
                <a:spcPts val="0"/>
              </a:spcBef>
              <a:spcAft>
                <a:spcPts val="0"/>
              </a:spcAft>
              <a:buNone/>
              <a:defRPr sz="1200">
                <a:solidFill>
                  <a:schemeClr val="lt1"/>
                </a:solidFill>
                <a:latin typeface="Calibri"/>
                <a:ea typeface="Calibri"/>
                <a:cs typeface="Calibri"/>
                <a:sym typeface="Calibri"/>
              </a:defRPr>
            </a:lvl8pPr>
            <a:lvl9pPr indent="0" lvl="8" marL="0" marR="0" algn="l">
              <a:spcBef>
                <a:spcPts val="0"/>
              </a:spcBef>
              <a:spcAft>
                <a:spcPts val="0"/>
              </a:spcAft>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ullets">
  <p:cSld name="Text, Bullets">
    <p:spTree>
      <p:nvGrpSpPr>
        <p:cNvPr id="34" name="Shape 34"/>
        <p:cNvGrpSpPr/>
        <p:nvPr/>
      </p:nvGrpSpPr>
      <p:grpSpPr>
        <a:xfrm>
          <a:off x="0" y="0"/>
          <a:ext cx="0" cy="0"/>
          <a:chOff x="0" y="0"/>
          <a:chExt cx="0" cy="0"/>
        </a:xfrm>
      </p:grpSpPr>
      <p:sp>
        <p:nvSpPr>
          <p:cNvPr id="35" name="Google Shape;35;p17"/>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6" name="Google Shape;36;p17"/>
          <p:cNvSpPr txBox="1"/>
          <p:nvPr>
            <p:ph idx="1" type="body"/>
          </p:nvPr>
        </p:nvSpPr>
        <p:spPr>
          <a:xfrm>
            <a:off x="838200" y="2837512"/>
            <a:ext cx="10515600" cy="213988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7"/>
          <p:cNvSpPr txBox="1"/>
          <p:nvPr>
            <p:ph idx="2" type="body"/>
          </p:nvPr>
        </p:nvSpPr>
        <p:spPr>
          <a:xfrm>
            <a:off x="838200" y="1825625"/>
            <a:ext cx="10515600" cy="101184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000"/>
              <a:buNone/>
              <a:defRPr sz="2000"/>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7"/>
          <p:cNvSpPr txBox="1"/>
          <p:nvPr>
            <p:ph idx="3" type="body"/>
          </p:nvPr>
        </p:nvSpPr>
        <p:spPr>
          <a:xfrm>
            <a:off x="838200" y="4977353"/>
            <a:ext cx="10515600" cy="6628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000"/>
              <a:buNone/>
              <a:defRPr b="1" i="1" sz="2000">
                <a:solidFill>
                  <a:srgbClr val="0066A1"/>
                </a:solidFill>
              </a:defRPr>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17"/>
          <p:cNvSpPr txBox="1"/>
          <p:nvPr>
            <p:ph idx="4" type="body"/>
          </p:nvPr>
        </p:nvSpPr>
        <p:spPr>
          <a:xfrm>
            <a:off x="838200" y="1106196"/>
            <a:ext cx="10515600" cy="3853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7"/>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sz="1200">
                <a:solidFill>
                  <a:schemeClr val="lt1"/>
                </a:solidFill>
                <a:latin typeface="Calibri"/>
                <a:ea typeface="Calibri"/>
                <a:cs typeface="Calibri"/>
                <a:sym typeface="Calibri"/>
              </a:defRPr>
            </a:lvl1pPr>
            <a:lvl2pPr indent="0" lvl="1" marL="0" marR="0" algn="l">
              <a:spcBef>
                <a:spcPts val="0"/>
              </a:spcBef>
              <a:spcAft>
                <a:spcPts val="0"/>
              </a:spcAft>
              <a:buNone/>
              <a:defRPr sz="1200">
                <a:solidFill>
                  <a:schemeClr val="lt1"/>
                </a:solidFill>
                <a:latin typeface="Calibri"/>
                <a:ea typeface="Calibri"/>
                <a:cs typeface="Calibri"/>
                <a:sym typeface="Calibri"/>
              </a:defRPr>
            </a:lvl2pPr>
            <a:lvl3pPr indent="0" lvl="2" marL="0" marR="0" algn="l">
              <a:spcBef>
                <a:spcPts val="0"/>
              </a:spcBef>
              <a:spcAft>
                <a:spcPts val="0"/>
              </a:spcAft>
              <a:buNone/>
              <a:defRPr sz="1200">
                <a:solidFill>
                  <a:schemeClr val="lt1"/>
                </a:solidFill>
                <a:latin typeface="Calibri"/>
                <a:ea typeface="Calibri"/>
                <a:cs typeface="Calibri"/>
                <a:sym typeface="Calibri"/>
              </a:defRPr>
            </a:lvl3pPr>
            <a:lvl4pPr indent="0" lvl="3" marL="0" marR="0" algn="l">
              <a:spcBef>
                <a:spcPts val="0"/>
              </a:spcBef>
              <a:spcAft>
                <a:spcPts val="0"/>
              </a:spcAft>
              <a:buNone/>
              <a:defRPr sz="1200">
                <a:solidFill>
                  <a:schemeClr val="lt1"/>
                </a:solidFill>
                <a:latin typeface="Calibri"/>
                <a:ea typeface="Calibri"/>
                <a:cs typeface="Calibri"/>
                <a:sym typeface="Calibri"/>
              </a:defRPr>
            </a:lvl4pPr>
            <a:lvl5pPr indent="0" lvl="4" marL="0" marR="0" algn="l">
              <a:spcBef>
                <a:spcPts val="0"/>
              </a:spcBef>
              <a:spcAft>
                <a:spcPts val="0"/>
              </a:spcAft>
              <a:buNone/>
              <a:defRPr sz="1200">
                <a:solidFill>
                  <a:schemeClr val="lt1"/>
                </a:solidFill>
                <a:latin typeface="Calibri"/>
                <a:ea typeface="Calibri"/>
                <a:cs typeface="Calibri"/>
                <a:sym typeface="Calibri"/>
              </a:defRPr>
            </a:lvl5pPr>
            <a:lvl6pPr indent="0" lvl="5" marL="0" marR="0" algn="l">
              <a:spcBef>
                <a:spcPts val="0"/>
              </a:spcBef>
              <a:spcAft>
                <a:spcPts val="0"/>
              </a:spcAft>
              <a:buNone/>
              <a:defRPr sz="1200">
                <a:solidFill>
                  <a:schemeClr val="lt1"/>
                </a:solidFill>
                <a:latin typeface="Calibri"/>
                <a:ea typeface="Calibri"/>
                <a:cs typeface="Calibri"/>
                <a:sym typeface="Calibri"/>
              </a:defRPr>
            </a:lvl6pPr>
            <a:lvl7pPr indent="0" lvl="6" marL="0" marR="0" algn="l">
              <a:spcBef>
                <a:spcPts val="0"/>
              </a:spcBef>
              <a:spcAft>
                <a:spcPts val="0"/>
              </a:spcAft>
              <a:buNone/>
              <a:defRPr sz="1200">
                <a:solidFill>
                  <a:schemeClr val="lt1"/>
                </a:solidFill>
                <a:latin typeface="Calibri"/>
                <a:ea typeface="Calibri"/>
                <a:cs typeface="Calibri"/>
                <a:sym typeface="Calibri"/>
              </a:defRPr>
            </a:lvl7pPr>
            <a:lvl8pPr indent="0" lvl="7" marL="0" marR="0" algn="l">
              <a:spcBef>
                <a:spcPts val="0"/>
              </a:spcBef>
              <a:spcAft>
                <a:spcPts val="0"/>
              </a:spcAft>
              <a:buNone/>
              <a:defRPr sz="1200">
                <a:solidFill>
                  <a:schemeClr val="lt1"/>
                </a:solidFill>
                <a:latin typeface="Calibri"/>
                <a:ea typeface="Calibri"/>
                <a:cs typeface="Calibri"/>
                <a:sym typeface="Calibri"/>
              </a:defRPr>
            </a:lvl8pPr>
            <a:lvl9pPr indent="0" lvl="8" marL="0" marR="0" algn="l">
              <a:spcBef>
                <a:spcPts val="0"/>
              </a:spcBef>
              <a:spcAft>
                <a:spcPts val="0"/>
              </a:spcAft>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Title Slide Opt 1 Editable">
  <p:cSld name="Presentation Title Slide Opt 1 Editable">
    <p:spTree>
      <p:nvGrpSpPr>
        <p:cNvPr id="41" name="Shape 41"/>
        <p:cNvGrpSpPr/>
        <p:nvPr/>
      </p:nvGrpSpPr>
      <p:grpSpPr>
        <a:xfrm>
          <a:off x="0" y="0"/>
          <a:ext cx="0" cy="0"/>
          <a:chOff x="0" y="0"/>
          <a:chExt cx="0" cy="0"/>
        </a:xfrm>
      </p:grpSpPr>
      <p:pic>
        <p:nvPicPr>
          <p:cNvPr id="42" name="Google Shape;42;p18"/>
          <p:cNvPicPr preferRelativeResize="0"/>
          <p:nvPr/>
        </p:nvPicPr>
        <p:blipFill rotWithShape="1">
          <a:blip r:embed="rId2">
            <a:alphaModFix/>
          </a:blip>
          <a:srcRect b="0" l="0" r="0" t="0"/>
          <a:stretch/>
        </p:blipFill>
        <p:spPr>
          <a:xfrm>
            <a:off x="-31749" y="0"/>
            <a:ext cx="12223751" cy="6858000"/>
          </a:xfrm>
          <a:prstGeom prst="rect">
            <a:avLst/>
          </a:prstGeom>
          <a:noFill/>
          <a:ln>
            <a:noFill/>
          </a:ln>
        </p:spPr>
      </p:pic>
      <p:pic>
        <p:nvPicPr>
          <p:cNvPr id="43" name="Google Shape;43;p18"/>
          <p:cNvPicPr preferRelativeResize="0"/>
          <p:nvPr/>
        </p:nvPicPr>
        <p:blipFill rotWithShape="1">
          <a:blip r:embed="rId3">
            <a:alphaModFix/>
          </a:blip>
          <a:srcRect b="14035" l="0" r="1407" t="-12627"/>
          <a:stretch/>
        </p:blipFill>
        <p:spPr>
          <a:xfrm>
            <a:off x="0" y="5122333"/>
            <a:ext cx="12192000" cy="1735667"/>
          </a:xfrm>
          <a:prstGeom prst="rect">
            <a:avLst/>
          </a:prstGeom>
          <a:noFill/>
          <a:ln>
            <a:noFill/>
          </a:ln>
        </p:spPr>
      </p:pic>
      <p:pic>
        <p:nvPicPr>
          <p:cNvPr id="44" name="Google Shape;44;p18"/>
          <p:cNvPicPr preferRelativeResize="0"/>
          <p:nvPr/>
        </p:nvPicPr>
        <p:blipFill rotWithShape="1">
          <a:blip r:embed="rId4">
            <a:alphaModFix/>
          </a:blip>
          <a:srcRect b="0" l="0" r="0" t="0"/>
          <a:stretch/>
        </p:blipFill>
        <p:spPr>
          <a:xfrm>
            <a:off x="10421257" y="5976385"/>
            <a:ext cx="1731155" cy="880587"/>
          </a:xfrm>
          <a:prstGeom prst="rect">
            <a:avLst/>
          </a:prstGeom>
          <a:noFill/>
          <a:ln>
            <a:noFill/>
          </a:ln>
        </p:spPr>
      </p:pic>
      <p:pic>
        <p:nvPicPr>
          <p:cNvPr id="45" name="Google Shape;45;p18"/>
          <p:cNvPicPr preferRelativeResize="0"/>
          <p:nvPr/>
        </p:nvPicPr>
        <p:blipFill rotWithShape="1">
          <a:blip r:embed="rId5">
            <a:alphaModFix/>
          </a:blip>
          <a:srcRect b="48293" l="0" r="1407" t="-12627"/>
          <a:stretch/>
        </p:blipFill>
        <p:spPr>
          <a:xfrm rot="10800000">
            <a:off x="0" y="-10648"/>
            <a:ext cx="12192000" cy="1132567"/>
          </a:xfrm>
          <a:prstGeom prst="rect">
            <a:avLst/>
          </a:prstGeom>
          <a:noFill/>
          <a:ln>
            <a:noFill/>
          </a:ln>
        </p:spPr>
      </p:pic>
      <p:sp>
        <p:nvSpPr>
          <p:cNvPr id="46" name="Google Shape;46;p18"/>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sz="1200">
                <a:solidFill>
                  <a:schemeClr val="lt1"/>
                </a:solidFill>
                <a:latin typeface="Calibri"/>
                <a:ea typeface="Calibri"/>
                <a:cs typeface="Calibri"/>
                <a:sym typeface="Calibri"/>
              </a:defRPr>
            </a:lvl1pPr>
            <a:lvl2pPr indent="0" lvl="1" marL="0" marR="0" algn="l">
              <a:spcBef>
                <a:spcPts val="0"/>
              </a:spcBef>
              <a:spcAft>
                <a:spcPts val="0"/>
              </a:spcAft>
              <a:buNone/>
              <a:defRPr sz="1200">
                <a:solidFill>
                  <a:schemeClr val="lt1"/>
                </a:solidFill>
                <a:latin typeface="Calibri"/>
                <a:ea typeface="Calibri"/>
                <a:cs typeface="Calibri"/>
                <a:sym typeface="Calibri"/>
              </a:defRPr>
            </a:lvl2pPr>
            <a:lvl3pPr indent="0" lvl="2" marL="0" marR="0" algn="l">
              <a:spcBef>
                <a:spcPts val="0"/>
              </a:spcBef>
              <a:spcAft>
                <a:spcPts val="0"/>
              </a:spcAft>
              <a:buNone/>
              <a:defRPr sz="1200">
                <a:solidFill>
                  <a:schemeClr val="lt1"/>
                </a:solidFill>
                <a:latin typeface="Calibri"/>
                <a:ea typeface="Calibri"/>
                <a:cs typeface="Calibri"/>
                <a:sym typeface="Calibri"/>
              </a:defRPr>
            </a:lvl3pPr>
            <a:lvl4pPr indent="0" lvl="3" marL="0" marR="0" algn="l">
              <a:spcBef>
                <a:spcPts val="0"/>
              </a:spcBef>
              <a:spcAft>
                <a:spcPts val="0"/>
              </a:spcAft>
              <a:buNone/>
              <a:defRPr sz="1200">
                <a:solidFill>
                  <a:schemeClr val="lt1"/>
                </a:solidFill>
                <a:latin typeface="Calibri"/>
                <a:ea typeface="Calibri"/>
                <a:cs typeface="Calibri"/>
                <a:sym typeface="Calibri"/>
              </a:defRPr>
            </a:lvl4pPr>
            <a:lvl5pPr indent="0" lvl="4" marL="0" marR="0" algn="l">
              <a:spcBef>
                <a:spcPts val="0"/>
              </a:spcBef>
              <a:spcAft>
                <a:spcPts val="0"/>
              </a:spcAft>
              <a:buNone/>
              <a:defRPr sz="1200">
                <a:solidFill>
                  <a:schemeClr val="lt1"/>
                </a:solidFill>
                <a:latin typeface="Calibri"/>
                <a:ea typeface="Calibri"/>
                <a:cs typeface="Calibri"/>
                <a:sym typeface="Calibri"/>
              </a:defRPr>
            </a:lvl5pPr>
            <a:lvl6pPr indent="0" lvl="5" marL="0" marR="0" algn="l">
              <a:spcBef>
                <a:spcPts val="0"/>
              </a:spcBef>
              <a:spcAft>
                <a:spcPts val="0"/>
              </a:spcAft>
              <a:buNone/>
              <a:defRPr sz="1200">
                <a:solidFill>
                  <a:schemeClr val="lt1"/>
                </a:solidFill>
                <a:latin typeface="Calibri"/>
                <a:ea typeface="Calibri"/>
                <a:cs typeface="Calibri"/>
                <a:sym typeface="Calibri"/>
              </a:defRPr>
            </a:lvl6pPr>
            <a:lvl7pPr indent="0" lvl="6" marL="0" marR="0" algn="l">
              <a:spcBef>
                <a:spcPts val="0"/>
              </a:spcBef>
              <a:spcAft>
                <a:spcPts val="0"/>
              </a:spcAft>
              <a:buNone/>
              <a:defRPr sz="1200">
                <a:solidFill>
                  <a:schemeClr val="lt1"/>
                </a:solidFill>
                <a:latin typeface="Calibri"/>
                <a:ea typeface="Calibri"/>
                <a:cs typeface="Calibri"/>
                <a:sym typeface="Calibri"/>
              </a:defRPr>
            </a:lvl7pPr>
            <a:lvl8pPr indent="0" lvl="7" marL="0" marR="0" algn="l">
              <a:spcBef>
                <a:spcPts val="0"/>
              </a:spcBef>
              <a:spcAft>
                <a:spcPts val="0"/>
              </a:spcAft>
              <a:buNone/>
              <a:defRPr sz="1200">
                <a:solidFill>
                  <a:schemeClr val="lt1"/>
                </a:solidFill>
                <a:latin typeface="Calibri"/>
                <a:ea typeface="Calibri"/>
                <a:cs typeface="Calibri"/>
                <a:sym typeface="Calibri"/>
              </a:defRPr>
            </a:lvl8pPr>
            <a:lvl9pPr indent="0" lvl="8" marL="0" marR="0" algn="l">
              <a:spcBef>
                <a:spcPts val="0"/>
              </a:spcBef>
              <a:spcAft>
                <a:spcPts val="0"/>
              </a:spcAft>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47" name="Google Shape;47;p18"/>
          <p:cNvPicPr preferRelativeResize="0"/>
          <p:nvPr>
            <p:ph idx="2" type="pic"/>
          </p:nvPr>
        </p:nvPicPr>
        <p:blipFill/>
        <p:spPr>
          <a:xfrm>
            <a:off x="0" y="870069"/>
            <a:ext cx="2438400" cy="2438400"/>
          </a:xfrm>
          <a:prstGeom prst="rect">
            <a:avLst/>
          </a:prstGeom>
          <a:blipFill rotWithShape="1">
            <a:blip r:embed="rId6">
              <a:alphaModFix/>
            </a:blip>
            <a:stretch>
              <a:fillRect b="0" l="0" r="0" t="0"/>
            </a:stretch>
          </a:blipFill>
          <a:ln>
            <a:noFill/>
          </a:ln>
        </p:spPr>
      </p:pic>
      <p:pic>
        <p:nvPicPr>
          <p:cNvPr id="48" name="Google Shape;48;p18"/>
          <p:cNvPicPr preferRelativeResize="0"/>
          <p:nvPr>
            <p:ph idx="3" type="pic"/>
          </p:nvPr>
        </p:nvPicPr>
        <p:blipFill/>
        <p:spPr>
          <a:xfrm>
            <a:off x="2438400" y="870069"/>
            <a:ext cx="2438400" cy="2438400"/>
          </a:xfrm>
          <a:prstGeom prst="rect">
            <a:avLst/>
          </a:prstGeom>
          <a:blipFill rotWithShape="1">
            <a:blip r:embed="rId7">
              <a:alphaModFix/>
            </a:blip>
            <a:stretch>
              <a:fillRect b="0" l="0" r="0" t="0"/>
            </a:stretch>
          </a:blipFill>
          <a:ln>
            <a:noFill/>
          </a:ln>
        </p:spPr>
      </p:pic>
      <p:pic>
        <p:nvPicPr>
          <p:cNvPr id="49" name="Google Shape;49;p18"/>
          <p:cNvPicPr preferRelativeResize="0"/>
          <p:nvPr>
            <p:ph idx="4" type="pic"/>
          </p:nvPr>
        </p:nvPicPr>
        <p:blipFill/>
        <p:spPr>
          <a:xfrm>
            <a:off x="4876800" y="870069"/>
            <a:ext cx="2438400" cy="2438400"/>
          </a:xfrm>
          <a:prstGeom prst="rect">
            <a:avLst/>
          </a:prstGeom>
          <a:blipFill rotWithShape="1">
            <a:blip r:embed="rId8">
              <a:alphaModFix/>
            </a:blip>
            <a:stretch>
              <a:fillRect b="0" l="0" r="0" t="0"/>
            </a:stretch>
          </a:blipFill>
          <a:ln>
            <a:noFill/>
          </a:ln>
        </p:spPr>
      </p:pic>
      <p:pic>
        <p:nvPicPr>
          <p:cNvPr id="50" name="Google Shape;50;p18"/>
          <p:cNvPicPr preferRelativeResize="0"/>
          <p:nvPr>
            <p:ph idx="5" type="pic"/>
          </p:nvPr>
        </p:nvPicPr>
        <p:blipFill/>
        <p:spPr>
          <a:xfrm>
            <a:off x="7315200" y="870069"/>
            <a:ext cx="2438400" cy="2438400"/>
          </a:xfrm>
          <a:prstGeom prst="rect">
            <a:avLst/>
          </a:prstGeom>
          <a:blipFill rotWithShape="1">
            <a:blip r:embed="rId9">
              <a:alphaModFix/>
            </a:blip>
            <a:stretch>
              <a:fillRect b="0" l="0" r="0" t="0"/>
            </a:stretch>
          </a:blipFill>
          <a:ln>
            <a:noFill/>
          </a:ln>
        </p:spPr>
      </p:pic>
      <p:pic>
        <p:nvPicPr>
          <p:cNvPr id="51" name="Google Shape;51;p18"/>
          <p:cNvPicPr preferRelativeResize="0"/>
          <p:nvPr>
            <p:ph idx="6" type="pic"/>
          </p:nvPr>
        </p:nvPicPr>
        <p:blipFill/>
        <p:spPr>
          <a:xfrm>
            <a:off x="9753600" y="870069"/>
            <a:ext cx="2438400" cy="2438400"/>
          </a:xfrm>
          <a:prstGeom prst="rect">
            <a:avLst/>
          </a:prstGeom>
          <a:blipFill rotWithShape="1">
            <a:blip r:embed="rId10">
              <a:alphaModFix/>
            </a:blip>
            <a:stretch>
              <a:fillRect b="0" l="0" r="0" t="0"/>
            </a:stretch>
          </a:blipFill>
          <a:ln>
            <a:noFill/>
          </a:ln>
        </p:spPr>
      </p:pic>
      <p:sp>
        <p:nvSpPr>
          <p:cNvPr id="52" name="Google Shape;52;p18"/>
          <p:cNvSpPr txBox="1"/>
          <p:nvPr>
            <p:ph type="ctrTitle"/>
          </p:nvPr>
        </p:nvSpPr>
        <p:spPr>
          <a:xfrm>
            <a:off x="914400" y="4254595"/>
            <a:ext cx="10363200" cy="6973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i="0" sz="4400">
                <a:solidFill>
                  <a:srgbClr val="0066A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3" name="Google Shape;53;p18"/>
          <p:cNvSpPr txBox="1"/>
          <p:nvPr>
            <p:ph idx="1" type="subTitle"/>
          </p:nvPr>
        </p:nvSpPr>
        <p:spPr>
          <a:xfrm>
            <a:off x="914400" y="5043892"/>
            <a:ext cx="10363200" cy="64515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800"/>
              <a:buNone/>
              <a:defRPr b="1" i="1" sz="2800">
                <a:solidFill>
                  <a:srgbClr val="7F7F7F"/>
                </a:solidFill>
                <a:latin typeface="Calibri"/>
                <a:ea typeface="Calibri"/>
                <a:cs typeface="Calibri"/>
                <a:sym typeface="Calibri"/>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Title Slide Opt 1" type="secHead">
  <p:cSld name="SECTION_HEADER">
    <p:spTree>
      <p:nvGrpSpPr>
        <p:cNvPr id="54" name="Shape 54"/>
        <p:cNvGrpSpPr/>
        <p:nvPr/>
      </p:nvGrpSpPr>
      <p:grpSpPr>
        <a:xfrm>
          <a:off x="0" y="0"/>
          <a:ext cx="0" cy="0"/>
          <a:chOff x="0" y="0"/>
          <a:chExt cx="0" cy="0"/>
        </a:xfrm>
      </p:grpSpPr>
      <p:pic>
        <p:nvPicPr>
          <p:cNvPr id="55" name="Google Shape;55;p19"/>
          <p:cNvPicPr preferRelativeResize="0"/>
          <p:nvPr/>
        </p:nvPicPr>
        <p:blipFill rotWithShape="1">
          <a:blip r:embed="rId2">
            <a:alphaModFix/>
          </a:blip>
          <a:srcRect b="0" l="0" r="0" t="0"/>
          <a:stretch/>
        </p:blipFill>
        <p:spPr>
          <a:xfrm>
            <a:off x="-31749" y="0"/>
            <a:ext cx="12223751" cy="6858000"/>
          </a:xfrm>
          <a:prstGeom prst="rect">
            <a:avLst/>
          </a:prstGeom>
          <a:noFill/>
          <a:ln>
            <a:noFill/>
          </a:ln>
        </p:spPr>
      </p:pic>
      <p:pic>
        <p:nvPicPr>
          <p:cNvPr id="56" name="Google Shape;56;p19"/>
          <p:cNvPicPr preferRelativeResize="0"/>
          <p:nvPr/>
        </p:nvPicPr>
        <p:blipFill rotWithShape="1">
          <a:blip r:embed="rId3">
            <a:alphaModFix/>
          </a:blip>
          <a:srcRect b="14035" l="0" r="1407" t="-12627"/>
          <a:stretch/>
        </p:blipFill>
        <p:spPr>
          <a:xfrm>
            <a:off x="0" y="5122333"/>
            <a:ext cx="12192000" cy="1735667"/>
          </a:xfrm>
          <a:prstGeom prst="rect">
            <a:avLst/>
          </a:prstGeom>
          <a:noFill/>
          <a:ln>
            <a:noFill/>
          </a:ln>
        </p:spPr>
      </p:pic>
      <p:pic>
        <p:nvPicPr>
          <p:cNvPr id="57" name="Google Shape;57;p19"/>
          <p:cNvPicPr preferRelativeResize="0"/>
          <p:nvPr/>
        </p:nvPicPr>
        <p:blipFill rotWithShape="1">
          <a:blip r:embed="rId4">
            <a:alphaModFix/>
          </a:blip>
          <a:srcRect b="0" l="0" r="0" t="0"/>
          <a:stretch/>
        </p:blipFill>
        <p:spPr>
          <a:xfrm>
            <a:off x="10421257" y="5976385"/>
            <a:ext cx="1731155" cy="880587"/>
          </a:xfrm>
          <a:prstGeom prst="rect">
            <a:avLst/>
          </a:prstGeom>
          <a:noFill/>
          <a:ln>
            <a:noFill/>
          </a:ln>
        </p:spPr>
      </p:pic>
      <p:pic>
        <p:nvPicPr>
          <p:cNvPr id="58" name="Google Shape;58;p19"/>
          <p:cNvPicPr preferRelativeResize="0"/>
          <p:nvPr/>
        </p:nvPicPr>
        <p:blipFill rotWithShape="1">
          <a:blip r:embed="rId5">
            <a:alphaModFix/>
          </a:blip>
          <a:srcRect b="48293" l="0" r="1407" t="-12627"/>
          <a:stretch/>
        </p:blipFill>
        <p:spPr>
          <a:xfrm rot="10800000">
            <a:off x="0" y="-10648"/>
            <a:ext cx="12192000" cy="1132567"/>
          </a:xfrm>
          <a:prstGeom prst="rect">
            <a:avLst/>
          </a:prstGeom>
          <a:noFill/>
          <a:ln>
            <a:noFill/>
          </a:ln>
        </p:spPr>
      </p:pic>
      <p:sp>
        <p:nvSpPr>
          <p:cNvPr id="59" name="Google Shape;59;p19"/>
          <p:cNvSpPr txBox="1"/>
          <p:nvPr>
            <p:ph type="title"/>
          </p:nvPr>
        </p:nvSpPr>
        <p:spPr>
          <a:xfrm>
            <a:off x="831851" y="3262832"/>
            <a:ext cx="10515600" cy="82775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i="0" sz="4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0" name="Google Shape;60;p19"/>
          <p:cNvSpPr txBox="1"/>
          <p:nvPr>
            <p:ph idx="1" type="body"/>
          </p:nvPr>
        </p:nvSpPr>
        <p:spPr>
          <a:xfrm>
            <a:off x="831851" y="4117577"/>
            <a:ext cx="10515600" cy="67245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b="1" i="1" sz="2800">
                <a:solidFill>
                  <a:srgbClr val="7F7F7F"/>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1" name="Google Shape;61;p19"/>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sz="1200">
                <a:solidFill>
                  <a:schemeClr val="lt1"/>
                </a:solidFill>
                <a:latin typeface="Calibri"/>
                <a:ea typeface="Calibri"/>
                <a:cs typeface="Calibri"/>
                <a:sym typeface="Calibri"/>
              </a:defRPr>
            </a:lvl1pPr>
            <a:lvl2pPr indent="0" lvl="1" marL="0" marR="0" algn="l">
              <a:spcBef>
                <a:spcPts val="0"/>
              </a:spcBef>
              <a:spcAft>
                <a:spcPts val="0"/>
              </a:spcAft>
              <a:buNone/>
              <a:defRPr sz="1200">
                <a:solidFill>
                  <a:schemeClr val="lt1"/>
                </a:solidFill>
                <a:latin typeface="Calibri"/>
                <a:ea typeface="Calibri"/>
                <a:cs typeface="Calibri"/>
                <a:sym typeface="Calibri"/>
              </a:defRPr>
            </a:lvl2pPr>
            <a:lvl3pPr indent="0" lvl="2" marL="0" marR="0" algn="l">
              <a:spcBef>
                <a:spcPts val="0"/>
              </a:spcBef>
              <a:spcAft>
                <a:spcPts val="0"/>
              </a:spcAft>
              <a:buNone/>
              <a:defRPr sz="1200">
                <a:solidFill>
                  <a:schemeClr val="lt1"/>
                </a:solidFill>
                <a:latin typeface="Calibri"/>
                <a:ea typeface="Calibri"/>
                <a:cs typeface="Calibri"/>
                <a:sym typeface="Calibri"/>
              </a:defRPr>
            </a:lvl3pPr>
            <a:lvl4pPr indent="0" lvl="3" marL="0" marR="0" algn="l">
              <a:spcBef>
                <a:spcPts val="0"/>
              </a:spcBef>
              <a:spcAft>
                <a:spcPts val="0"/>
              </a:spcAft>
              <a:buNone/>
              <a:defRPr sz="1200">
                <a:solidFill>
                  <a:schemeClr val="lt1"/>
                </a:solidFill>
                <a:latin typeface="Calibri"/>
                <a:ea typeface="Calibri"/>
                <a:cs typeface="Calibri"/>
                <a:sym typeface="Calibri"/>
              </a:defRPr>
            </a:lvl4pPr>
            <a:lvl5pPr indent="0" lvl="4" marL="0" marR="0" algn="l">
              <a:spcBef>
                <a:spcPts val="0"/>
              </a:spcBef>
              <a:spcAft>
                <a:spcPts val="0"/>
              </a:spcAft>
              <a:buNone/>
              <a:defRPr sz="1200">
                <a:solidFill>
                  <a:schemeClr val="lt1"/>
                </a:solidFill>
                <a:latin typeface="Calibri"/>
                <a:ea typeface="Calibri"/>
                <a:cs typeface="Calibri"/>
                <a:sym typeface="Calibri"/>
              </a:defRPr>
            </a:lvl5pPr>
            <a:lvl6pPr indent="0" lvl="5" marL="0" marR="0" algn="l">
              <a:spcBef>
                <a:spcPts val="0"/>
              </a:spcBef>
              <a:spcAft>
                <a:spcPts val="0"/>
              </a:spcAft>
              <a:buNone/>
              <a:defRPr sz="1200">
                <a:solidFill>
                  <a:schemeClr val="lt1"/>
                </a:solidFill>
                <a:latin typeface="Calibri"/>
                <a:ea typeface="Calibri"/>
                <a:cs typeface="Calibri"/>
                <a:sym typeface="Calibri"/>
              </a:defRPr>
            </a:lvl6pPr>
            <a:lvl7pPr indent="0" lvl="6" marL="0" marR="0" algn="l">
              <a:spcBef>
                <a:spcPts val="0"/>
              </a:spcBef>
              <a:spcAft>
                <a:spcPts val="0"/>
              </a:spcAft>
              <a:buNone/>
              <a:defRPr sz="1200">
                <a:solidFill>
                  <a:schemeClr val="lt1"/>
                </a:solidFill>
                <a:latin typeface="Calibri"/>
                <a:ea typeface="Calibri"/>
                <a:cs typeface="Calibri"/>
                <a:sym typeface="Calibri"/>
              </a:defRPr>
            </a:lvl7pPr>
            <a:lvl8pPr indent="0" lvl="7" marL="0" marR="0" algn="l">
              <a:spcBef>
                <a:spcPts val="0"/>
              </a:spcBef>
              <a:spcAft>
                <a:spcPts val="0"/>
              </a:spcAft>
              <a:buNone/>
              <a:defRPr sz="1200">
                <a:solidFill>
                  <a:schemeClr val="lt1"/>
                </a:solidFill>
                <a:latin typeface="Calibri"/>
                <a:ea typeface="Calibri"/>
                <a:cs typeface="Calibri"/>
                <a:sym typeface="Calibri"/>
              </a:defRPr>
            </a:lvl8pPr>
            <a:lvl9pPr indent="0" lvl="8" marL="0" marR="0" algn="l">
              <a:spcBef>
                <a:spcPts val="0"/>
              </a:spcBef>
              <a:spcAft>
                <a:spcPts val="0"/>
              </a:spcAft>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Title Slide Opt 2">
  <p:cSld name="Presentation Title Slide Opt 2">
    <p:spTree>
      <p:nvGrpSpPr>
        <p:cNvPr id="62" name="Shape 62"/>
        <p:cNvGrpSpPr/>
        <p:nvPr/>
      </p:nvGrpSpPr>
      <p:grpSpPr>
        <a:xfrm>
          <a:off x="0" y="0"/>
          <a:ext cx="0" cy="0"/>
          <a:chOff x="0" y="0"/>
          <a:chExt cx="0" cy="0"/>
        </a:xfrm>
      </p:grpSpPr>
      <p:pic>
        <p:nvPicPr>
          <p:cNvPr id="63" name="Google Shape;63;p20"/>
          <p:cNvPicPr preferRelativeResize="0"/>
          <p:nvPr/>
        </p:nvPicPr>
        <p:blipFill rotWithShape="1">
          <a:blip r:embed="rId2">
            <a:alphaModFix amt="50000"/>
          </a:blip>
          <a:srcRect b="0" l="10600" r="0" t="25011"/>
          <a:stretch/>
        </p:blipFill>
        <p:spPr>
          <a:xfrm flipH="1" rot="10800000">
            <a:off x="-31667" y="-1"/>
            <a:ext cx="12223667" cy="6856973"/>
          </a:xfrm>
          <a:prstGeom prst="rect">
            <a:avLst/>
          </a:prstGeom>
          <a:noFill/>
          <a:ln>
            <a:noFill/>
          </a:ln>
        </p:spPr>
      </p:pic>
      <p:pic>
        <p:nvPicPr>
          <p:cNvPr id="64" name="Google Shape;64;p20"/>
          <p:cNvPicPr preferRelativeResize="0"/>
          <p:nvPr/>
        </p:nvPicPr>
        <p:blipFill rotWithShape="1">
          <a:blip r:embed="rId3">
            <a:alphaModFix/>
          </a:blip>
          <a:srcRect b="14035" l="0" r="1407" t="-12627"/>
          <a:stretch/>
        </p:blipFill>
        <p:spPr>
          <a:xfrm>
            <a:off x="0" y="5122333"/>
            <a:ext cx="12192000" cy="1735667"/>
          </a:xfrm>
          <a:prstGeom prst="rect">
            <a:avLst/>
          </a:prstGeom>
          <a:noFill/>
          <a:ln>
            <a:noFill/>
          </a:ln>
        </p:spPr>
      </p:pic>
      <p:pic>
        <p:nvPicPr>
          <p:cNvPr id="65" name="Google Shape;65;p20"/>
          <p:cNvPicPr preferRelativeResize="0"/>
          <p:nvPr/>
        </p:nvPicPr>
        <p:blipFill rotWithShape="1">
          <a:blip r:embed="rId4">
            <a:alphaModFix/>
          </a:blip>
          <a:srcRect b="0" l="0" r="0" t="0"/>
          <a:stretch/>
        </p:blipFill>
        <p:spPr>
          <a:xfrm>
            <a:off x="10421257" y="5976385"/>
            <a:ext cx="1731155" cy="880587"/>
          </a:xfrm>
          <a:prstGeom prst="rect">
            <a:avLst/>
          </a:prstGeom>
          <a:noFill/>
          <a:ln>
            <a:noFill/>
          </a:ln>
        </p:spPr>
      </p:pic>
      <p:sp>
        <p:nvSpPr>
          <p:cNvPr id="66" name="Google Shape;66;p20"/>
          <p:cNvSpPr txBox="1"/>
          <p:nvPr>
            <p:ph type="title"/>
          </p:nvPr>
        </p:nvSpPr>
        <p:spPr>
          <a:xfrm>
            <a:off x="831851" y="3262832"/>
            <a:ext cx="10515600" cy="82775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i="0" sz="4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7" name="Google Shape;67;p20"/>
          <p:cNvSpPr txBox="1"/>
          <p:nvPr>
            <p:ph idx="1" type="body"/>
          </p:nvPr>
        </p:nvSpPr>
        <p:spPr>
          <a:xfrm>
            <a:off x="831851" y="4117577"/>
            <a:ext cx="10515600" cy="67245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b="1" i="1" sz="2800">
                <a:solidFill>
                  <a:srgbClr val="7F7F7F"/>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8" name="Google Shape;68;p20"/>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sz="1200">
                <a:solidFill>
                  <a:schemeClr val="lt1"/>
                </a:solidFill>
                <a:latin typeface="Calibri"/>
                <a:ea typeface="Calibri"/>
                <a:cs typeface="Calibri"/>
                <a:sym typeface="Calibri"/>
              </a:defRPr>
            </a:lvl1pPr>
            <a:lvl2pPr indent="0" lvl="1" marL="0" marR="0" algn="l">
              <a:spcBef>
                <a:spcPts val="0"/>
              </a:spcBef>
              <a:spcAft>
                <a:spcPts val="0"/>
              </a:spcAft>
              <a:buNone/>
              <a:defRPr sz="1200">
                <a:solidFill>
                  <a:schemeClr val="lt1"/>
                </a:solidFill>
                <a:latin typeface="Calibri"/>
                <a:ea typeface="Calibri"/>
                <a:cs typeface="Calibri"/>
                <a:sym typeface="Calibri"/>
              </a:defRPr>
            </a:lvl2pPr>
            <a:lvl3pPr indent="0" lvl="2" marL="0" marR="0" algn="l">
              <a:spcBef>
                <a:spcPts val="0"/>
              </a:spcBef>
              <a:spcAft>
                <a:spcPts val="0"/>
              </a:spcAft>
              <a:buNone/>
              <a:defRPr sz="1200">
                <a:solidFill>
                  <a:schemeClr val="lt1"/>
                </a:solidFill>
                <a:latin typeface="Calibri"/>
                <a:ea typeface="Calibri"/>
                <a:cs typeface="Calibri"/>
                <a:sym typeface="Calibri"/>
              </a:defRPr>
            </a:lvl3pPr>
            <a:lvl4pPr indent="0" lvl="3" marL="0" marR="0" algn="l">
              <a:spcBef>
                <a:spcPts val="0"/>
              </a:spcBef>
              <a:spcAft>
                <a:spcPts val="0"/>
              </a:spcAft>
              <a:buNone/>
              <a:defRPr sz="1200">
                <a:solidFill>
                  <a:schemeClr val="lt1"/>
                </a:solidFill>
                <a:latin typeface="Calibri"/>
                <a:ea typeface="Calibri"/>
                <a:cs typeface="Calibri"/>
                <a:sym typeface="Calibri"/>
              </a:defRPr>
            </a:lvl4pPr>
            <a:lvl5pPr indent="0" lvl="4" marL="0" marR="0" algn="l">
              <a:spcBef>
                <a:spcPts val="0"/>
              </a:spcBef>
              <a:spcAft>
                <a:spcPts val="0"/>
              </a:spcAft>
              <a:buNone/>
              <a:defRPr sz="1200">
                <a:solidFill>
                  <a:schemeClr val="lt1"/>
                </a:solidFill>
                <a:latin typeface="Calibri"/>
                <a:ea typeface="Calibri"/>
                <a:cs typeface="Calibri"/>
                <a:sym typeface="Calibri"/>
              </a:defRPr>
            </a:lvl5pPr>
            <a:lvl6pPr indent="0" lvl="5" marL="0" marR="0" algn="l">
              <a:spcBef>
                <a:spcPts val="0"/>
              </a:spcBef>
              <a:spcAft>
                <a:spcPts val="0"/>
              </a:spcAft>
              <a:buNone/>
              <a:defRPr sz="1200">
                <a:solidFill>
                  <a:schemeClr val="lt1"/>
                </a:solidFill>
                <a:latin typeface="Calibri"/>
                <a:ea typeface="Calibri"/>
                <a:cs typeface="Calibri"/>
                <a:sym typeface="Calibri"/>
              </a:defRPr>
            </a:lvl6pPr>
            <a:lvl7pPr indent="0" lvl="6" marL="0" marR="0" algn="l">
              <a:spcBef>
                <a:spcPts val="0"/>
              </a:spcBef>
              <a:spcAft>
                <a:spcPts val="0"/>
              </a:spcAft>
              <a:buNone/>
              <a:defRPr sz="1200">
                <a:solidFill>
                  <a:schemeClr val="lt1"/>
                </a:solidFill>
                <a:latin typeface="Calibri"/>
                <a:ea typeface="Calibri"/>
                <a:cs typeface="Calibri"/>
                <a:sym typeface="Calibri"/>
              </a:defRPr>
            </a:lvl7pPr>
            <a:lvl8pPr indent="0" lvl="7" marL="0" marR="0" algn="l">
              <a:spcBef>
                <a:spcPts val="0"/>
              </a:spcBef>
              <a:spcAft>
                <a:spcPts val="0"/>
              </a:spcAft>
              <a:buNone/>
              <a:defRPr sz="1200">
                <a:solidFill>
                  <a:schemeClr val="lt1"/>
                </a:solidFill>
                <a:latin typeface="Calibri"/>
                <a:ea typeface="Calibri"/>
                <a:cs typeface="Calibri"/>
                <a:sym typeface="Calibri"/>
              </a:defRPr>
            </a:lvl8pPr>
            <a:lvl9pPr indent="0" lvl="8" marL="0" marR="0" algn="l">
              <a:spcBef>
                <a:spcPts val="0"/>
              </a:spcBef>
              <a:spcAft>
                <a:spcPts val="0"/>
              </a:spcAft>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69" name="Google Shape;69;p20"/>
          <p:cNvPicPr preferRelativeResize="0"/>
          <p:nvPr/>
        </p:nvPicPr>
        <p:blipFill rotWithShape="1">
          <a:blip r:embed="rId5">
            <a:alphaModFix/>
          </a:blip>
          <a:srcRect b="0" l="0" r="0" t="0"/>
          <a:stretch/>
        </p:blipFill>
        <p:spPr>
          <a:xfrm>
            <a:off x="10537298" y="470091"/>
            <a:ext cx="1209329" cy="1226772"/>
          </a:xfrm>
          <a:prstGeom prst="rect">
            <a:avLst/>
          </a:prstGeom>
          <a:noFill/>
          <a:ln>
            <a:noFill/>
          </a:ln>
        </p:spPr>
      </p:pic>
      <p:pic>
        <p:nvPicPr>
          <p:cNvPr id="70" name="Google Shape;70;p20"/>
          <p:cNvPicPr preferRelativeResize="0"/>
          <p:nvPr/>
        </p:nvPicPr>
        <p:blipFill rotWithShape="1">
          <a:blip r:embed="rId6">
            <a:alphaModFix/>
          </a:blip>
          <a:srcRect b="0" l="0" r="0" t="0"/>
          <a:stretch/>
        </p:blipFill>
        <p:spPr>
          <a:xfrm>
            <a:off x="8841909" y="1095103"/>
            <a:ext cx="1790737" cy="1808180"/>
          </a:xfrm>
          <a:prstGeom prst="rect">
            <a:avLst/>
          </a:prstGeom>
          <a:noFill/>
          <a:ln>
            <a:noFill/>
          </a:ln>
        </p:spPr>
      </p:pic>
      <p:pic>
        <p:nvPicPr>
          <p:cNvPr id="71" name="Google Shape;71;p20"/>
          <p:cNvPicPr preferRelativeResize="0"/>
          <p:nvPr/>
        </p:nvPicPr>
        <p:blipFill rotWithShape="1">
          <a:blip r:embed="rId7">
            <a:alphaModFix/>
          </a:blip>
          <a:srcRect b="0" l="7771" r="0" t="7771"/>
          <a:stretch/>
        </p:blipFill>
        <p:spPr>
          <a:xfrm>
            <a:off x="-3725" y="194132"/>
            <a:ext cx="3112713" cy="3174743"/>
          </a:xfrm>
          <a:prstGeom prst="rect">
            <a:avLst/>
          </a:prstGeom>
          <a:noFill/>
          <a:ln>
            <a:noFill/>
          </a:ln>
        </p:spPr>
      </p:pic>
      <p:pic>
        <p:nvPicPr>
          <p:cNvPr id="72" name="Google Shape;72;p20"/>
          <p:cNvPicPr preferRelativeResize="0"/>
          <p:nvPr/>
        </p:nvPicPr>
        <p:blipFill rotWithShape="1">
          <a:blip r:embed="rId8">
            <a:alphaModFix/>
          </a:blip>
          <a:srcRect b="0" l="0" r="0" t="0"/>
          <a:stretch/>
        </p:blipFill>
        <p:spPr>
          <a:xfrm>
            <a:off x="10000091" y="2785395"/>
            <a:ext cx="2191909" cy="2569825"/>
          </a:xfrm>
          <a:prstGeom prst="rect">
            <a:avLst/>
          </a:prstGeom>
          <a:noFill/>
          <a:ln>
            <a:noFill/>
          </a:ln>
        </p:spPr>
      </p:pic>
      <p:pic>
        <p:nvPicPr>
          <p:cNvPr id="73" name="Google Shape;73;p20"/>
          <p:cNvPicPr preferRelativeResize="0"/>
          <p:nvPr/>
        </p:nvPicPr>
        <p:blipFill rotWithShape="1">
          <a:blip r:embed="rId9">
            <a:alphaModFix/>
          </a:blip>
          <a:srcRect b="48293" l="0" r="1407" t="-12627"/>
          <a:stretch/>
        </p:blipFill>
        <p:spPr>
          <a:xfrm rot="10800000">
            <a:off x="0" y="-10648"/>
            <a:ext cx="12192000" cy="113256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Title Slide Opt 2">
  <p:cSld name="Divider Title Slide Opt 2">
    <p:spTree>
      <p:nvGrpSpPr>
        <p:cNvPr id="74" name="Shape 74"/>
        <p:cNvGrpSpPr/>
        <p:nvPr/>
      </p:nvGrpSpPr>
      <p:grpSpPr>
        <a:xfrm>
          <a:off x="0" y="0"/>
          <a:ext cx="0" cy="0"/>
          <a:chOff x="0" y="0"/>
          <a:chExt cx="0" cy="0"/>
        </a:xfrm>
      </p:grpSpPr>
      <p:pic>
        <p:nvPicPr>
          <p:cNvPr id="75" name="Google Shape;75;p21"/>
          <p:cNvPicPr preferRelativeResize="0"/>
          <p:nvPr/>
        </p:nvPicPr>
        <p:blipFill rotWithShape="1">
          <a:blip r:embed="rId2">
            <a:alphaModFix amt="50000"/>
          </a:blip>
          <a:srcRect b="0" l="10600" r="0" t="25011"/>
          <a:stretch/>
        </p:blipFill>
        <p:spPr>
          <a:xfrm flipH="1" rot="10800000">
            <a:off x="-31667" y="-1"/>
            <a:ext cx="12223667" cy="6856973"/>
          </a:xfrm>
          <a:prstGeom prst="rect">
            <a:avLst/>
          </a:prstGeom>
          <a:noFill/>
          <a:ln>
            <a:noFill/>
          </a:ln>
        </p:spPr>
      </p:pic>
      <p:pic>
        <p:nvPicPr>
          <p:cNvPr id="76" name="Google Shape;76;p21"/>
          <p:cNvPicPr preferRelativeResize="0"/>
          <p:nvPr/>
        </p:nvPicPr>
        <p:blipFill rotWithShape="1">
          <a:blip r:embed="rId3">
            <a:alphaModFix/>
          </a:blip>
          <a:srcRect b="14035" l="0" r="1407" t="-12627"/>
          <a:stretch/>
        </p:blipFill>
        <p:spPr>
          <a:xfrm>
            <a:off x="0" y="5122333"/>
            <a:ext cx="12192000" cy="1735667"/>
          </a:xfrm>
          <a:prstGeom prst="rect">
            <a:avLst/>
          </a:prstGeom>
          <a:noFill/>
          <a:ln>
            <a:noFill/>
          </a:ln>
        </p:spPr>
      </p:pic>
      <p:pic>
        <p:nvPicPr>
          <p:cNvPr id="77" name="Google Shape;77;p21"/>
          <p:cNvPicPr preferRelativeResize="0"/>
          <p:nvPr/>
        </p:nvPicPr>
        <p:blipFill rotWithShape="1">
          <a:blip r:embed="rId4">
            <a:alphaModFix/>
          </a:blip>
          <a:srcRect b="0" l="0" r="0" t="0"/>
          <a:stretch/>
        </p:blipFill>
        <p:spPr>
          <a:xfrm>
            <a:off x="10421257" y="5976385"/>
            <a:ext cx="1731155" cy="880587"/>
          </a:xfrm>
          <a:prstGeom prst="rect">
            <a:avLst/>
          </a:prstGeom>
          <a:noFill/>
          <a:ln>
            <a:noFill/>
          </a:ln>
        </p:spPr>
      </p:pic>
      <p:pic>
        <p:nvPicPr>
          <p:cNvPr id="78" name="Google Shape;78;p21"/>
          <p:cNvPicPr preferRelativeResize="0"/>
          <p:nvPr/>
        </p:nvPicPr>
        <p:blipFill rotWithShape="1">
          <a:blip r:embed="rId5">
            <a:alphaModFix/>
          </a:blip>
          <a:srcRect b="48293" l="0" r="1407" t="-12627"/>
          <a:stretch/>
        </p:blipFill>
        <p:spPr>
          <a:xfrm rot="10800000">
            <a:off x="0" y="-10648"/>
            <a:ext cx="12192000" cy="1132567"/>
          </a:xfrm>
          <a:prstGeom prst="rect">
            <a:avLst/>
          </a:prstGeom>
          <a:noFill/>
          <a:ln>
            <a:noFill/>
          </a:ln>
        </p:spPr>
      </p:pic>
      <p:sp>
        <p:nvSpPr>
          <p:cNvPr id="79" name="Google Shape;79;p21"/>
          <p:cNvSpPr txBox="1"/>
          <p:nvPr>
            <p:ph type="title"/>
          </p:nvPr>
        </p:nvSpPr>
        <p:spPr>
          <a:xfrm>
            <a:off x="831851" y="3262832"/>
            <a:ext cx="10515600" cy="82775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i="0" sz="4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0" name="Google Shape;80;p21"/>
          <p:cNvSpPr txBox="1"/>
          <p:nvPr>
            <p:ph idx="1" type="body"/>
          </p:nvPr>
        </p:nvSpPr>
        <p:spPr>
          <a:xfrm>
            <a:off x="831851" y="4117577"/>
            <a:ext cx="10515600" cy="67245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b="1" i="1" sz="2800">
                <a:solidFill>
                  <a:srgbClr val="7F7F7F"/>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1" name="Google Shape;81;p21"/>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sz="1200">
                <a:solidFill>
                  <a:schemeClr val="lt1"/>
                </a:solidFill>
                <a:latin typeface="Calibri"/>
                <a:ea typeface="Calibri"/>
                <a:cs typeface="Calibri"/>
                <a:sym typeface="Calibri"/>
              </a:defRPr>
            </a:lvl1pPr>
            <a:lvl2pPr indent="0" lvl="1" marL="0" marR="0" algn="l">
              <a:spcBef>
                <a:spcPts val="0"/>
              </a:spcBef>
              <a:spcAft>
                <a:spcPts val="0"/>
              </a:spcAft>
              <a:buNone/>
              <a:defRPr sz="1200">
                <a:solidFill>
                  <a:schemeClr val="lt1"/>
                </a:solidFill>
                <a:latin typeface="Calibri"/>
                <a:ea typeface="Calibri"/>
                <a:cs typeface="Calibri"/>
                <a:sym typeface="Calibri"/>
              </a:defRPr>
            </a:lvl2pPr>
            <a:lvl3pPr indent="0" lvl="2" marL="0" marR="0" algn="l">
              <a:spcBef>
                <a:spcPts val="0"/>
              </a:spcBef>
              <a:spcAft>
                <a:spcPts val="0"/>
              </a:spcAft>
              <a:buNone/>
              <a:defRPr sz="1200">
                <a:solidFill>
                  <a:schemeClr val="lt1"/>
                </a:solidFill>
                <a:latin typeface="Calibri"/>
                <a:ea typeface="Calibri"/>
                <a:cs typeface="Calibri"/>
                <a:sym typeface="Calibri"/>
              </a:defRPr>
            </a:lvl3pPr>
            <a:lvl4pPr indent="0" lvl="3" marL="0" marR="0" algn="l">
              <a:spcBef>
                <a:spcPts val="0"/>
              </a:spcBef>
              <a:spcAft>
                <a:spcPts val="0"/>
              </a:spcAft>
              <a:buNone/>
              <a:defRPr sz="1200">
                <a:solidFill>
                  <a:schemeClr val="lt1"/>
                </a:solidFill>
                <a:latin typeface="Calibri"/>
                <a:ea typeface="Calibri"/>
                <a:cs typeface="Calibri"/>
                <a:sym typeface="Calibri"/>
              </a:defRPr>
            </a:lvl4pPr>
            <a:lvl5pPr indent="0" lvl="4" marL="0" marR="0" algn="l">
              <a:spcBef>
                <a:spcPts val="0"/>
              </a:spcBef>
              <a:spcAft>
                <a:spcPts val="0"/>
              </a:spcAft>
              <a:buNone/>
              <a:defRPr sz="1200">
                <a:solidFill>
                  <a:schemeClr val="lt1"/>
                </a:solidFill>
                <a:latin typeface="Calibri"/>
                <a:ea typeface="Calibri"/>
                <a:cs typeface="Calibri"/>
                <a:sym typeface="Calibri"/>
              </a:defRPr>
            </a:lvl5pPr>
            <a:lvl6pPr indent="0" lvl="5" marL="0" marR="0" algn="l">
              <a:spcBef>
                <a:spcPts val="0"/>
              </a:spcBef>
              <a:spcAft>
                <a:spcPts val="0"/>
              </a:spcAft>
              <a:buNone/>
              <a:defRPr sz="1200">
                <a:solidFill>
                  <a:schemeClr val="lt1"/>
                </a:solidFill>
                <a:latin typeface="Calibri"/>
                <a:ea typeface="Calibri"/>
                <a:cs typeface="Calibri"/>
                <a:sym typeface="Calibri"/>
              </a:defRPr>
            </a:lvl6pPr>
            <a:lvl7pPr indent="0" lvl="6" marL="0" marR="0" algn="l">
              <a:spcBef>
                <a:spcPts val="0"/>
              </a:spcBef>
              <a:spcAft>
                <a:spcPts val="0"/>
              </a:spcAft>
              <a:buNone/>
              <a:defRPr sz="1200">
                <a:solidFill>
                  <a:schemeClr val="lt1"/>
                </a:solidFill>
                <a:latin typeface="Calibri"/>
                <a:ea typeface="Calibri"/>
                <a:cs typeface="Calibri"/>
                <a:sym typeface="Calibri"/>
              </a:defRPr>
            </a:lvl7pPr>
            <a:lvl8pPr indent="0" lvl="7" marL="0" marR="0" algn="l">
              <a:spcBef>
                <a:spcPts val="0"/>
              </a:spcBef>
              <a:spcAft>
                <a:spcPts val="0"/>
              </a:spcAft>
              <a:buNone/>
              <a:defRPr sz="1200">
                <a:solidFill>
                  <a:schemeClr val="lt1"/>
                </a:solidFill>
                <a:latin typeface="Calibri"/>
                <a:ea typeface="Calibri"/>
                <a:cs typeface="Calibri"/>
                <a:sym typeface="Calibri"/>
              </a:defRPr>
            </a:lvl8pPr>
            <a:lvl9pPr indent="0" lvl="8" marL="0" marR="0" algn="l">
              <a:spcBef>
                <a:spcPts val="0"/>
              </a:spcBef>
              <a:spcAft>
                <a:spcPts val="0"/>
              </a:spcAft>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Two Columns">
    <p:spTree>
      <p:nvGrpSpPr>
        <p:cNvPr id="82" name="Shape 82"/>
        <p:cNvGrpSpPr/>
        <p:nvPr/>
      </p:nvGrpSpPr>
      <p:grpSpPr>
        <a:xfrm>
          <a:off x="0" y="0"/>
          <a:ext cx="0" cy="0"/>
          <a:chOff x="0" y="0"/>
          <a:chExt cx="0" cy="0"/>
        </a:xfrm>
      </p:grpSpPr>
      <p:sp>
        <p:nvSpPr>
          <p:cNvPr id="83" name="Google Shape;83;p22"/>
          <p:cNvSpPr txBox="1"/>
          <p:nvPr>
            <p:ph type="title"/>
          </p:nvPr>
        </p:nvSpPr>
        <p:spPr>
          <a:xfrm>
            <a:off x="838200" y="555715"/>
            <a:ext cx="10515600" cy="55403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4" name="Google Shape;84;p22"/>
          <p:cNvSpPr txBox="1"/>
          <p:nvPr>
            <p:ph idx="1" type="body"/>
          </p:nvPr>
        </p:nvSpPr>
        <p:spPr>
          <a:xfrm>
            <a:off x="838200" y="1825625"/>
            <a:ext cx="5181600" cy="379253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22"/>
          <p:cNvSpPr txBox="1"/>
          <p:nvPr>
            <p:ph idx="2" type="body"/>
          </p:nvPr>
        </p:nvSpPr>
        <p:spPr>
          <a:xfrm>
            <a:off x="6172200" y="1825625"/>
            <a:ext cx="5181600" cy="379253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22"/>
          <p:cNvSpPr txBox="1"/>
          <p:nvPr>
            <p:ph idx="3" type="body"/>
          </p:nvPr>
        </p:nvSpPr>
        <p:spPr>
          <a:xfrm>
            <a:off x="838200" y="1106196"/>
            <a:ext cx="10515600" cy="3853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22"/>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sz="1200">
                <a:solidFill>
                  <a:schemeClr val="lt1"/>
                </a:solidFill>
                <a:latin typeface="Calibri"/>
                <a:ea typeface="Calibri"/>
                <a:cs typeface="Calibri"/>
                <a:sym typeface="Calibri"/>
              </a:defRPr>
            </a:lvl1pPr>
            <a:lvl2pPr indent="0" lvl="1" marL="0" marR="0" algn="l">
              <a:spcBef>
                <a:spcPts val="0"/>
              </a:spcBef>
              <a:spcAft>
                <a:spcPts val="0"/>
              </a:spcAft>
              <a:buNone/>
              <a:defRPr sz="1200">
                <a:solidFill>
                  <a:schemeClr val="lt1"/>
                </a:solidFill>
                <a:latin typeface="Calibri"/>
                <a:ea typeface="Calibri"/>
                <a:cs typeface="Calibri"/>
                <a:sym typeface="Calibri"/>
              </a:defRPr>
            </a:lvl2pPr>
            <a:lvl3pPr indent="0" lvl="2" marL="0" marR="0" algn="l">
              <a:spcBef>
                <a:spcPts val="0"/>
              </a:spcBef>
              <a:spcAft>
                <a:spcPts val="0"/>
              </a:spcAft>
              <a:buNone/>
              <a:defRPr sz="1200">
                <a:solidFill>
                  <a:schemeClr val="lt1"/>
                </a:solidFill>
                <a:latin typeface="Calibri"/>
                <a:ea typeface="Calibri"/>
                <a:cs typeface="Calibri"/>
                <a:sym typeface="Calibri"/>
              </a:defRPr>
            </a:lvl3pPr>
            <a:lvl4pPr indent="0" lvl="3" marL="0" marR="0" algn="l">
              <a:spcBef>
                <a:spcPts val="0"/>
              </a:spcBef>
              <a:spcAft>
                <a:spcPts val="0"/>
              </a:spcAft>
              <a:buNone/>
              <a:defRPr sz="1200">
                <a:solidFill>
                  <a:schemeClr val="lt1"/>
                </a:solidFill>
                <a:latin typeface="Calibri"/>
                <a:ea typeface="Calibri"/>
                <a:cs typeface="Calibri"/>
                <a:sym typeface="Calibri"/>
              </a:defRPr>
            </a:lvl4pPr>
            <a:lvl5pPr indent="0" lvl="4" marL="0" marR="0" algn="l">
              <a:spcBef>
                <a:spcPts val="0"/>
              </a:spcBef>
              <a:spcAft>
                <a:spcPts val="0"/>
              </a:spcAft>
              <a:buNone/>
              <a:defRPr sz="1200">
                <a:solidFill>
                  <a:schemeClr val="lt1"/>
                </a:solidFill>
                <a:latin typeface="Calibri"/>
                <a:ea typeface="Calibri"/>
                <a:cs typeface="Calibri"/>
                <a:sym typeface="Calibri"/>
              </a:defRPr>
            </a:lvl5pPr>
            <a:lvl6pPr indent="0" lvl="5" marL="0" marR="0" algn="l">
              <a:spcBef>
                <a:spcPts val="0"/>
              </a:spcBef>
              <a:spcAft>
                <a:spcPts val="0"/>
              </a:spcAft>
              <a:buNone/>
              <a:defRPr sz="1200">
                <a:solidFill>
                  <a:schemeClr val="lt1"/>
                </a:solidFill>
                <a:latin typeface="Calibri"/>
                <a:ea typeface="Calibri"/>
                <a:cs typeface="Calibri"/>
                <a:sym typeface="Calibri"/>
              </a:defRPr>
            </a:lvl6pPr>
            <a:lvl7pPr indent="0" lvl="6" marL="0" marR="0" algn="l">
              <a:spcBef>
                <a:spcPts val="0"/>
              </a:spcBef>
              <a:spcAft>
                <a:spcPts val="0"/>
              </a:spcAft>
              <a:buNone/>
              <a:defRPr sz="1200">
                <a:solidFill>
                  <a:schemeClr val="lt1"/>
                </a:solidFill>
                <a:latin typeface="Calibri"/>
                <a:ea typeface="Calibri"/>
                <a:cs typeface="Calibri"/>
                <a:sym typeface="Calibri"/>
              </a:defRPr>
            </a:lvl7pPr>
            <a:lvl8pPr indent="0" lvl="7" marL="0" marR="0" algn="l">
              <a:spcBef>
                <a:spcPts val="0"/>
              </a:spcBef>
              <a:spcAft>
                <a:spcPts val="0"/>
              </a:spcAft>
              <a:buNone/>
              <a:defRPr sz="1200">
                <a:solidFill>
                  <a:schemeClr val="lt1"/>
                </a:solidFill>
                <a:latin typeface="Calibri"/>
                <a:ea typeface="Calibri"/>
                <a:cs typeface="Calibri"/>
                <a:sym typeface="Calibri"/>
              </a:defRPr>
            </a:lvl8pPr>
            <a:lvl9pPr indent="0" lvl="8" marL="0" marR="0" algn="l">
              <a:spcBef>
                <a:spcPts val="0"/>
              </a:spcBef>
              <a:spcAft>
                <a:spcPts val="0"/>
              </a:spcAft>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ntent">
  <p:cSld name="One Content">
    <p:spTree>
      <p:nvGrpSpPr>
        <p:cNvPr id="88" name="Shape 88"/>
        <p:cNvGrpSpPr/>
        <p:nvPr/>
      </p:nvGrpSpPr>
      <p:grpSpPr>
        <a:xfrm>
          <a:off x="0" y="0"/>
          <a:ext cx="0" cy="0"/>
          <a:chOff x="0" y="0"/>
          <a:chExt cx="0" cy="0"/>
        </a:xfrm>
      </p:grpSpPr>
      <p:sp>
        <p:nvSpPr>
          <p:cNvPr id="89" name="Google Shape;89;p23"/>
          <p:cNvSpPr txBox="1"/>
          <p:nvPr>
            <p:ph type="title"/>
          </p:nvPr>
        </p:nvSpPr>
        <p:spPr>
          <a:xfrm>
            <a:off x="838200" y="555715"/>
            <a:ext cx="10515600" cy="55403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90" name="Google Shape;90;p23"/>
          <p:cNvSpPr txBox="1"/>
          <p:nvPr>
            <p:ph idx="1" type="body"/>
          </p:nvPr>
        </p:nvSpPr>
        <p:spPr>
          <a:xfrm>
            <a:off x="6172200" y="1825636"/>
            <a:ext cx="5181600" cy="379275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23"/>
          <p:cNvSpPr txBox="1"/>
          <p:nvPr>
            <p:ph idx="2" type="body"/>
          </p:nvPr>
        </p:nvSpPr>
        <p:spPr>
          <a:xfrm>
            <a:off x="838200" y="1825625"/>
            <a:ext cx="5181600" cy="379253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23"/>
          <p:cNvSpPr txBox="1"/>
          <p:nvPr>
            <p:ph idx="3" type="body"/>
          </p:nvPr>
        </p:nvSpPr>
        <p:spPr>
          <a:xfrm>
            <a:off x="838200" y="1106196"/>
            <a:ext cx="10515600" cy="3853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23"/>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sz="1200">
                <a:solidFill>
                  <a:schemeClr val="lt1"/>
                </a:solidFill>
                <a:latin typeface="Calibri"/>
                <a:ea typeface="Calibri"/>
                <a:cs typeface="Calibri"/>
                <a:sym typeface="Calibri"/>
              </a:defRPr>
            </a:lvl1pPr>
            <a:lvl2pPr indent="0" lvl="1" marL="0" marR="0" algn="l">
              <a:spcBef>
                <a:spcPts val="0"/>
              </a:spcBef>
              <a:spcAft>
                <a:spcPts val="0"/>
              </a:spcAft>
              <a:buNone/>
              <a:defRPr sz="1200">
                <a:solidFill>
                  <a:schemeClr val="lt1"/>
                </a:solidFill>
                <a:latin typeface="Calibri"/>
                <a:ea typeface="Calibri"/>
                <a:cs typeface="Calibri"/>
                <a:sym typeface="Calibri"/>
              </a:defRPr>
            </a:lvl2pPr>
            <a:lvl3pPr indent="0" lvl="2" marL="0" marR="0" algn="l">
              <a:spcBef>
                <a:spcPts val="0"/>
              </a:spcBef>
              <a:spcAft>
                <a:spcPts val="0"/>
              </a:spcAft>
              <a:buNone/>
              <a:defRPr sz="1200">
                <a:solidFill>
                  <a:schemeClr val="lt1"/>
                </a:solidFill>
                <a:latin typeface="Calibri"/>
                <a:ea typeface="Calibri"/>
                <a:cs typeface="Calibri"/>
                <a:sym typeface="Calibri"/>
              </a:defRPr>
            </a:lvl3pPr>
            <a:lvl4pPr indent="0" lvl="3" marL="0" marR="0" algn="l">
              <a:spcBef>
                <a:spcPts val="0"/>
              </a:spcBef>
              <a:spcAft>
                <a:spcPts val="0"/>
              </a:spcAft>
              <a:buNone/>
              <a:defRPr sz="1200">
                <a:solidFill>
                  <a:schemeClr val="lt1"/>
                </a:solidFill>
                <a:latin typeface="Calibri"/>
                <a:ea typeface="Calibri"/>
                <a:cs typeface="Calibri"/>
                <a:sym typeface="Calibri"/>
              </a:defRPr>
            </a:lvl4pPr>
            <a:lvl5pPr indent="0" lvl="4" marL="0" marR="0" algn="l">
              <a:spcBef>
                <a:spcPts val="0"/>
              </a:spcBef>
              <a:spcAft>
                <a:spcPts val="0"/>
              </a:spcAft>
              <a:buNone/>
              <a:defRPr sz="1200">
                <a:solidFill>
                  <a:schemeClr val="lt1"/>
                </a:solidFill>
                <a:latin typeface="Calibri"/>
                <a:ea typeface="Calibri"/>
                <a:cs typeface="Calibri"/>
                <a:sym typeface="Calibri"/>
              </a:defRPr>
            </a:lvl5pPr>
            <a:lvl6pPr indent="0" lvl="5" marL="0" marR="0" algn="l">
              <a:spcBef>
                <a:spcPts val="0"/>
              </a:spcBef>
              <a:spcAft>
                <a:spcPts val="0"/>
              </a:spcAft>
              <a:buNone/>
              <a:defRPr sz="1200">
                <a:solidFill>
                  <a:schemeClr val="lt1"/>
                </a:solidFill>
                <a:latin typeface="Calibri"/>
                <a:ea typeface="Calibri"/>
                <a:cs typeface="Calibri"/>
                <a:sym typeface="Calibri"/>
              </a:defRPr>
            </a:lvl6pPr>
            <a:lvl7pPr indent="0" lvl="6" marL="0" marR="0" algn="l">
              <a:spcBef>
                <a:spcPts val="0"/>
              </a:spcBef>
              <a:spcAft>
                <a:spcPts val="0"/>
              </a:spcAft>
              <a:buNone/>
              <a:defRPr sz="1200">
                <a:solidFill>
                  <a:schemeClr val="lt1"/>
                </a:solidFill>
                <a:latin typeface="Calibri"/>
                <a:ea typeface="Calibri"/>
                <a:cs typeface="Calibri"/>
                <a:sym typeface="Calibri"/>
              </a:defRPr>
            </a:lvl7pPr>
            <a:lvl8pPr indent="0" lvl="7" marL="0" marR="0" algn="l">
              <a:spcBef>
                <a:spcPts val="0"/>
              </a:spcBef>
              <a:spcAft>
                <a:spcPts val="0"/>
              </a:spcAft>
              <a:buNone/>
              <a:defRPr sz="1200">
                <a:solidFill>
                  <a:schemeClr val="lt1"/>
                </a:solidFill>
                <a:latin typeface="Calibri"/>
                <a:ea typeface="Calibri"/>
                <a:cs typeface="Calibri"/>
                <a:sym typeface="Calibri"/>
              </a:defRPr>
            </a:lvl8pPr>
            <a:lvl9pPr indent="0" lvl="8" marL="0" marR="0" algn="l">
              <a:spcBef>
                <a:spcPts val="0"/>
              </a:spcBef>
              <a:spcAft>
                <a:spcPts val="0"/>
              </a:spcAft>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22" Type="http://schemas.openxmlformats.org/officeDocument/2006/relationships/theme" Target="../theme/theme1.xml"/><Relationship Id="rId10" Type="http://schemas.openxmlformats.org/officeDocument/2006/relationships/slideLayout" Target="../slideLayouts/slideLayout7.xml"/><Relationship Id="rId21" Type="http://schemas.openxmlformats.org/officeDocument/2006/relationships/slideLayout" Target="../slideLayouts/slideLayout18.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5.png"/><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4"/>
          <p:cNvPicPr preferRelativeResize="0"/>
          <p:nvPr/>
        </p:nvPicPr>
        <p:blipFill rotWithShape="1">
          <a:blip r:embed="rId1">
            <a:alphaModFix/>
          </a:blip>
          <a:srcRect b="14035" l="0" r="1407" t="-12627"/>
          <a:stretch/>
        </p:blipFill>
        <p:spPr>
          <a:xfrm>
            <a:off x="0" y="5122333"/>
            <a:ext cx="12192000" cy="1735667"/>
          </a:xfrm>
          <a:prstGeom prst="rect">
            <a:avLst/>
          </a:prstGeom>
          <a:noFill/>
          <a:ln>
            <a:noFill/>
          </a:ln>
        </p:spPr>
      </p:pic>
      <p:pic>
        <p:nvPicPr>
          <p:cNvPr id="11" name="Google Shape;11;p14"/>
          <p:cNvPicPr preferRelativeResize="0"/>
          <p:nvPr/>
        </p:nvPicPr>
        <p:blipFill rotWithShape="1">
          <a:blip r:embed="rId2">
            <a:alphaModFix/>
          </a:blip>
          <a:srcRect b="48293" l="0" r="1407" t="-12627"/>
          <a:stretch/>
        </p:blipFill>
        <p:spPr>
          <a:xfrm rot="10800000">
            <a:off x="0" y="-10648"/>
            <a:ext cx="12192000" cy="1132567"/>
          </a:xfrm>
          <a:prstGeom prst="rect">
            <a:avLst/>
          </a:prstGeom>
          <a:noFill/>
          <a:ln>
            <a:noFill/>
          </a:ln>
        </p:spPr>
      </p:pic>
      <p:pic>
        <p:nvPicPr>
          <p:cNvPr id="12" name="Google Shape;12;p14"/>
          <p:cNvPicPr preferRelativeResize="0"/>
          <p:nvPr/>
        </p:nvPicPr>
        <p:blipFill rotWithShape="1">
          <a:blip r:embed="rId3">
            <a:alphaModFix/>
          </a:blip>
          <a:srcRect b="0" l="0" r="0" t="0"/>
          <a:stretch/>
        </p:blipFill>
        <p:spPr>
          <a:xfrm>
            <a:off x="10421257" y="5976385"/>
            <a:ext cx="1731155" cy="880587"/>
          </a:xfrm>
          <a:prstGeom prst="rect">
            <a:avLst/>
          </a:prstGeom>
          <a:noFill/>
          <a:ln>
            <a:noFill/>
          </a:ln>
        </p:spPr>
      </p:pic>
      <p:sp>
        <p:nvSpPr>
          <p:cNvPr id="13" name="Google Shape;13;p14"/>
          <p:cNvSpPr txBox="1"/>
          <p:nvPr>
            <p:ph type="title"/>
          </p:nvPr>
        </p:nvSpPr>
        <p:spPr>
          <a:xfrm>
            <a:off x="838200" y="555715"/>
            <a:ext cx="10515600" cy="554039"/>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1pPr>
            <a:lvl2pPr lvl="1"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2pPr>
            <a:lvl3pPr lvl="2"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3pPr>
            <a:lvl4pPr lvl="3"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4pPr>
            <a:lvl5pPr lvl="4"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5pPr>
            <a:lvl6pPr lvl="5"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6pPr>
            <a:lvl7pPr lvl="6"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7pPr>
            <a:lvl8pPr lvl="7"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8pPr>
            <a:lvl9pPr lvl="8"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9pPr>
          </a:lstStyle>
          <a:p/>
        </p:txBody>
      </p:sp>
      <p:sp>
        <p:nvSpPr>
          <p:cNvPr id="14" name="Google Shape;14;p14"/>
          <p:cNvSpPr txBox="1"/>
          <p:nvPr>
            <p:ph idx="1" type="body"/>
          </p:nvPr>
        </p:nvSpPr>
        <p:spPr>
          <a:xfrm>
            <a:off x="838200" y="1428749"/>
            <a:ext cx="10515600" cy="4351339"/>
          </a:xfrm>
          <a:prstGeom prst="rect">
            <a:avLst/>
          </a:prstGeom>
          <a:noFill/>
          <a:ln>
            <a:noFill/>
          </a:ln>
        </p:spPr>
        <p:txBody>
          <a:bodyPr anchorCtr="0" anchor="t" bIns="45700" lIns="91425" spcFirstLastPara="1" rIns="91425" wrap="square" tIns="45700">
            <a:noAutofit/>
          </a:bodyPr>
          <a:lstStyle>
            <a:lvl1pPr indent="-368300" lvl="0" marL="457200" marR="0" rtl="0" algn="l">
              <a:lnSpc>
                <a:spcPct val="90000"/>
              </a:lnSpc>
              <a:spcBef>
                <a:spcPts val="1000"/>
              </a:spcBef>
              <a:spcAft>
                <a:spcPts val="0"/>
              </a:spcAft>
              <a:buClr>
                <a:srgbClr val="0066A1"/>
              </a:buClr>
              <a:buSzPts val="2200"/>
              <a:buFont typeface="Merriweather Sans"/>
              <a:buChar char="▸"/>
              <a:defRPr b="0" i="0" sz="2200" u="none" cap="none" strike="noStrike">
                <a:solidFill>
                  <a:schemeClr val="dk1"/>
                </a:solidFill>
                <a:latin typeface="Calibri"/>
                <a:ea typeface="Calibri"/>
                <a:cs typeface="Calibri"/>
                <a:sym typeface="Calibri"/>
              </a:defRPr>
            </a:lvl1pPr>
            <a:lvl2pPr indent="-342900" lvl="1" marL="914400" marR="0" rtl="0" algn="l">
              <a:lnSpc>
                <a:spcPct val="90000"/>
              </a:lnSpc>
              <a:spcBef>
                <a:spcPts val="500"/>
              </a:spcBef>
              <a:spcAft>
                <a:spcPts val="0"/>
              </a:spcAft>
              <a:buClr>
                <a:srgbClr val="0066A1"/>
              </a:buClr>
              <a:buSzPts val="1800"/>
              <a:buFont typeface="Merriweather Sans"/>
              <a:buChar char="-"/>
              <a:defRPr b="0" i="0" sz="18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066A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6A1"/>
              </a:buClr>
              <a:buSzPts val="1800"/>
              <a:buFont typeface="Noto Sans Symbols"/>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6A1"/>
              </a:buClr>
              <a:buSzPts val="1800"/>
              <a:buFont typeface="Courier New"/>
              <a:buChar char="o"/>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14"/>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spcAft>
                <a:spcPts val="0"/>
              </a:spcAft>
              <a:buNone/>
              <a:defRPr b="0" i="0" sz="12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12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12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12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1200" u="none" cap="none" strike="noStrike">
                <a:solidFill>
                  <a:schemeClr val="lt1"/>
                </a:solidFill>
                <a:latin typeface="Calibri"/>
                <a:ea typeface="Calibri"/>
                <a:cs typeface="Calibri"/>
                <a:sym typeface="Calibri"/>
              </a:defRPr>
            </a:lvl5pPr>
            <a:lvl6pPr indent="0" lvl="5" marL="0" marR="0" rtl="0" algn="l">
              <a:spcBef>
                <a:spcPts val="0"/>
              </a:spcBef>
              <a:spcAft>
                <a:spcPts val="0"/>
              </a:spcAft>
              <a:buNone/>
              <a:defRPr b="0" i="0" sz="1200" u="none" cap="none" strike="noStrike">
                <a:solidFill>
                  <a:schemeClr val="lt1"/>
                </a:solidFill>
                <a:latin typeface="Calibri"/>
                <a:ea typeface="Calibri"/>
                <a:cs typeface="Calibri"/>
                <a:sym typeface="Calibri"/>
              </a:defRPr>
            </a:lvl6pPr>
            <a:lvl7pPr indent="0" lvl="6" marL="0" marR="0" rtl="0" algn="l">
              <a:spcBef>
                <a:spcPts val="0"/>
              </a:spcBef>
              <a:spcAft>
                <a:spcPts val="0"/>
              </a:spcAft>
              <a:buNone/>
              <a:defRPr b="0" i="0" sz="1200" u="none" cap="none" strike="noStrike">
                <a:solidFill>
                  <a:schemeClr val="lt1"/>
                </a:solidFill>
                <a:latin typeface="Calibri"/>
                <a:ea typeface="Calibri"/>
                <a:cs typeface="Calibri"/>
                <a:sym typeface="Calibri"/>
              </a:defRPr>
            </a:lvl7pPr>
            <a:lvl8pPr indent="0" lvl="7" marL="0" marR="0" rtl="0" algn="l">
              <a:spcBef>
                <a:spcPts val="0"/>
              </a:spcBef>
              <a:spcAft>
                <a:spcPts val="0"/>
              </a:spcAft>
              <a:buNone/>
              <a:defRPr b="0" i="0" sz="1200" u="none" cap="none" strike="noStrike">
                <a:solidFill>
                  <a:schemeClr val="lt1"/>
                </a:solidFill>
                <a:latin typeface="Calibri"/>
                <a:ea typeface="Calibri"/>
                <a:cs typeface="Calibri"/>
                <a:sym typeface="Calibri"/>
              </a:defRPr>
            </a:lvl8pPr>
            <a:lvl9pPr indent="0" lvl="8" marL="0" marR="0" rtl="0" algn="l">
              <a:spcBef>
                <a:spcPts val="0"/>
              </a:spcBef>
              <a:spcAft>
                <a:spcPts val="0"/>
              </a:spcAft>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mailto:concentration-banking@ieee.org" TargetMode="External"/><Relationship Id="rId4" Type="http://schemas.openxmlformats.org/officeDocument/2006/relationships/hyperlink" Target="mailto:g.benedicto@ieee.org" TargetMode="External"/><Relationship Id="rId5" Type="http://schemas.openxmlformats.org/officeDocument/2006/relationships/hyperlink" Target="mailto:g.benedicto@ieee.org" TargetMode="External"/><Relationship Id="rId6" Type="http://schemas.openxmlformats.org/officeDocument/2006/relationships/hyperlink" Target="mailto:cbcard@ieee.org" TargetMode="External"/><Relationship Id="rId7" Type="http://schemas.openxmlformats.org/officeDocument/2006/relationships/hyperlink" Target="mailto:concentration-banking@ieee.org" TargetMode="External"/><Relationship Id="rId8" Type="http://schemas.openxmlformats.org/officeDocument/2006/relationships/hyperlink" Target="mailto:merchantaccount@ieee.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mailto:t.sacks@ieee.org" TargetMode="External"/><Relationship Id="rId4" Type="http://schemas.openxmlformats.org/officeDocument/2006/relationships/hyperlink" Target="mailto:j.desimone@ieee.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mailto:g.benedicto@ieee.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mailto:cbcard@ieee.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mailto:concentration-banking@ieee.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
          <p:cNvSpPr txBox="1"/>
          <p:nvPr>
            <p:ph type="ctrTitle"/>
          </p:nvPr>
        </p:nvSpPr>
        <p:spPr>
          <a:xfrm>
            <a:off x="1420648" y="3253339"/>
            <a:ext cx="9585708" cy="107803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None/>
            </a:pPr>
            <a:r>
              <a:rPr lang="en-US" sz="4000"/>
              <a:t>IEEE NextGen Banking Accounts Program</a:t>
            </a:r>
            <a:endParaRPr/>
          </a:p>
        </p:txBody>
      </p:sp>
      <p:sp>
        <p:nvSpPr>
          <p:cNvPr id="157" name="Google Shape;157;p1"/>
          <p:cNvSpPr txBox="1"/>
          <p:nvPr>
            <p:ph idx="1" type="subTitle"/>
          </p:nvPr>
        </p:nvSpPr>
        <p:spPr>
          <a:xfrm>
            <a:off x="5938786" y="4331369"/>
            <a:ext cx="5293895" cy="55238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800"/>
              <a:buNone/>
            </a:pPr>
            <a:r>
              <a:rPr lang="en-US"/>
              <a:t>NextGen-Banking@ieee.org</a:t>
            </a:r>
            <a:endParaRPr/>
          </a:p>
        </p:txBody>
      </p:sp>
      <p:sp>
        <p:nvSpPr>
          <p:cNvPr id="158" name="Google Shape;158;p1"/>
          <p:cNvSpPr txBox="1"/>
          <p:nvPr/>
        </p:nvSpPr>
        <p:spPr>
          <a:xfrm>
            <a:off x="939800" y="6066445"/>
            <a:ext cx="10515600" cy="672451"/>
          </a:xfrm>
          <a:prstGeom prst="rect">
            <a:avLst/>
          </a:prstGeom>
          <a:noFill/>
          <a:ln>
            <a:noFill/>
          </a:ln>
        </p:spPr>
        <p:txBody>
          <a:bodyPr anchorCtr="0" anchor="t" bIns="60950" lIns="121900" spcFirstLastPara="1" rIns="121900" wrap="square" tIns="60950">
            <a:normAutofit/>
          </a:bodyPr>
          <a:lstStyle/>
          <a:p>
            <a:pPr indent="0" lvl="0" marL="0" marR="0" rtl="0" algn="l">
              <a:lnSpc>
                <a:spcPct val="90000"/>
              </a:lnSpc>
              <a:spcBef>
                <a:spcPts val="0"/>
              </a:spcBef>
              <a:spcAft>
                <a:spcPts val="0"/>
              </a:spcAft>
              <a:buClr>
                <a:srgbClr val="0066A1"/>
              </a:buClr>
              <a:buSzPts val="2800"/>
              <a:buFont typeface="Merriweather Sans"/>
              <a:buNone/>
            </a:pPr>
            <a:r>
              <a:t/>
            </a:r>
            <a:endParaRPr b="1" i="1" sz="2800" u="none" cap="none" strike="noStrike">
              <a:solidFill>
                <a:srgbClr val="FFFFFF"/>
              </a:solidFill>
              <a:latin typeface="Calibri"/>
              <a:ea typeface="Calibri"/>
              <a:cs typeface="Calibri"/>
              <a:sym typeface="Calibri"/>
            </a:endParaRPr>
          </a:p>
        </p:txBody>
      </p:sp>
      <p:sp>
        <p:nvSpPr>
          <p:cNvPr id="159" name="Google Shape;159;p1"/>
          <p:cNvSpPr txBox="1"/>
          <p:nvPr/>
        </p:nvSpPr>
        <p:spPr>
          <a:xfrm>
            <a:off x="-1" y="4331369"/>
            <a:ext cx="5178393"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800" u="none" cap="none" strike="noStrike">
                <a:solidFill>
                  <a:srgbClr val="3F3F3F"/>
                </a:solidFill>
                <a:latin typeface="Calibri"/>
                <a:ea typeface="Calibri"/>
                <a:cs typeface="Calibri"/>
                <a:sym typeface="Calibri"/>
              </a:rPr>
              <a:t>Donna Grey - Senior Treasury Manager</a:t>
            </a:r>
            <a:endParaRPr/>
          </a:p>
          <a:p>
            <a:pPr indent="0" lvl="0" marL="0" marR="0" rtl="0" algn="l">
              <a:spcBef>
                <a:spcPts val="0"/>
              </a:spcBef>
              <a:spcAft>
                <a:spcPts val="0"/>
              </a:spcAft>
              <a:buNone/>
            </a:pPr>
            <a:r>
              <a:rPr i="1" lang="en-US" sz="1800">
                <a:solidFill>
                  <a:srgbClr val="3F3F3F"/>
                </a:solidFill>
                <a:latin typeface="Calibri"/>
                <a:ea typeface="Calibri"/>
                <a:cs typeface="Calibri"/>
                <a:sym typeface="Calibri"/>
              </a:rPr>
              <a:t>Susan Manno – </a:t>
            </a:r>
            <a:r>
              <a:rPr b="0" i="1" lang="en-US" sz="1800">
                <a:solidFill>
                  <a:srgbClr val="202124"/>
                </a:solidFill>
                <a:latin typeface="Arial"/>
                <a:ea typeface="Arial"/>
                <a:cs typeface="Arial"/>
                <a:sym typeface="Arial"/>
              </a:rPr>
              <a:t>Administrator Banking &amp; Investment</a:t>
            </a:r>
            <a:endParaRPr i="1" sz="1800">
              <a:solidFill>
                <a:srgbClr val="3F3F3F"/>
              </a:solidFill>
              <a:latin typeface="Calibri"/>
              <a:ea typeface="Calibri"/>
              <a:cs typeface="Calibri"/>
              <a:sym typeface="Calibri"/>
            </a:endParaRPr>
          </a:p>
          <a:p>
            <a:pPr indent="0" lvl="0" marL="0" marR="0" rtl="0" algn="l">
              <a:spcBef>
                <a:spcPts val="0"/>
              </a:spcBef>
              <a:spcAft>
                <a:spcPts val="0"/>
              </a:spcAft>
              <a:buNone/>
            </a:pPr>
            <a:r>
              <a:rPr i="1" lang="en-US" sz="1800">
                <a:solidFill>
                  <a:srgbClr val="3F3F3F"/>
                </a:solidFill>
                <a:latin typeface="Calibri"/>
                <a:ea typeface="Calibri"/>
                <a:cs typeface="Calibri"/>
                <a:sym typeface="Calibri"/>
              </a:rPr>
              <a:t>Marlene Singh - Financial Svc. Analyst</a:t>
            </a:r>
            <a:endParaRPr/>
          </a:p>
          <a:p>
            <a:pPr indent="0" lvl="0" marL="0" marR="0" rtl="0" algn="l">
              <a:spcBef>
                <a:spcPts val="0"/>
              </a:spcBef>
              <a:spcAft>
                <a:spcPts val="0"/>
              </a:spcAft>
              <a:buNone/>
            </a:pPr>
            <a:r>
              <a:rPr i="1" lang="en-US" sz="1800">
                <a:solidFill>
                  <a:srgbClr val="3F3F3F"/>
                </a:solidFill>
                <a:latin typeface="Calibri"/>
                <a:ea typeface="Calibri"/>
                <a:cs typeface="Calibri"/>
                <a:sym typeface="Calibri"/>
              </a:rPr>
              <a:t>MGA Region Treasurers Workshop</a:t>
            </a:r>
            <a:endParaRPr/>
          </a:p>
          <a:p>
            <a:pPr indent="0" lvl="0" marL="0" marR="0" rtl="0" algn="l">
              <a:spcBef>
                <a:spcPts val="0"/>
              </a:spcBef>
              <a:spcAft>
                <a:spcPts val="0"/>
              </a:spcAft>
              <a:buNone/>
            </a:pPr>
            <a:r>
              <a:rPr i="1" lang="en-US" sz="1800">
                <a:solidFill>
                  <a:srgbClr val="3F3F3F"/>
                </a:solidFill>
                <a:latin typeface="Calibri"/>
                <a:ea typeface="Calibri"/>
                <a:cs typeface="Calibri"/>
                <a:sym typeface="Calibri"/>
              </a:rPr>
              <a:t>16 December, 2021</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0"/>
          <p:cNvSpPr txBox="1"/>
          <p:nvPr>
            <p:ph type="title"/>
          </p:nvPr>
        </p:nvSpPr>
        <p:spPr>
          <a:xfrm>
            <a:off x="838200" y="555715"/>
            <a:ext cx="10515600" cy="55403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US"/>
              <a:t>NextGen Banking</a:t>
            </a:r>
            <a:endParaRPr/>
          </a:p>
        </p:txBody>
      </p:sp>
      <p:sp>
        <p:nvSpPr>
          <p:cNvPr id="228" name="Google Shape;228;p10"/>
          <p:cNvSpPr txBox="1"/>
          <p:nvPr>
            <p:ph idx="1" type="body"/>
          </p:nvPr>
        </p:nvSpPr>
        <p:spPr>
          <a:xfrm>
            <a:off x="838200" y="1825628"/>
            <a:ext cx="10515600" cy="3943351"/>
          </a:xfrm>
          <a:prstGeom prst="rect">
            <a:avLst/>
          </a:prstGeom>
          <a:noFill/>
          <a:ln>
            <a:noFill/>
          </a:ln>
        </p:spPr>
        <p:txBody>
          <a:bodyPr anchorCtr="0" anchor="t" bIns="45700" lIns="91425" spcFirstLastPara="1" rIns="91425" wrap="square" tIns="45700">
            <a:noAutofit/>
          </a:bodyPr>
          <a:lstStyle/>
          <a:p>
            <a:pPr indent="-228594" lvl="0" marL="228594" rtl="0" algn="l">
              <a:lnSpc>
                <a:spcPct val="90000"/>
              </a:lnSpc>
              <a:spcBef>
                <a:spcPts val="0"/>
              </a:spcBef>
              <a:spcAft>
                <a:spcPts val="0"/>
              </a:spcAft>
              <a:buSzPts val="2200"/>
              <a:buChar char="▸"/>
            </a:pPr>
            <a:r>
              <a:rPr i="1" lang="en-US"/>
              <a:t>vTools front-end combined with Paypal credit card processing for meeting registration and payment processing.</a:t>
            </a:r>
            <a:endParaRPr/>
          </a:p>
          <a:p>
            <a:pPr indent="-228594" lvl="0" marL="228594" rtl="0" algn="l">
              <a:lnSpc>
                <a:spcPct val="90000"/>
              </a:lnSpc>
              <a:spcBef>
                <a:spcPts val="1000"/>
              </a:spcBef>
              <a:spcAft>
                <a:spcPts val="0"/>
              </a:spcAft>
              <a:buSzPts val="2200"/>
              <a:buChar char="▸"/>
            </a:pPr>
            <a:r>
              <a:rPr i="1" lang="en-US"/>
              <a:t>Paypal account setup handled through Treasury Department and linked directly to NextGen Account.</a:t>
            </a:r>
            <a:endParaRPr/>
          </a:p>
          <a:p>
            <a:pPr indent="-228594" lvl="0" marL="228594" rtl="0" algn="l">
              <a:lnSpc>
                <a:spcPct val="90000"/>
              </a:lnSpc>
              <a:spcBef>
                <a:spcPts val="1000"/>
              </a:spcBef>
              <a:spcAft>
                <a:spcPts val="0"/>
              </a:spcAft>
              <a:buSzPts val="2200"/>
              <a:buChar char="▸"/>
            </a:pPr>
            <a:r>
              <a:rPr i="1" lang="en-US"/>
              <a:t>Interfaces with NextGen Banking for direct deposit to NextGen account.</a:t>
            </a:r>
            <a:endParaRPr/>
          </a:p>
          <a:p>
            <a:pPr indent="-228594" lvl="0" marL="228594" rtl="0" algn="l">
              <a:lnSpc>
                <a:spcPct val="90000"/>
              </a:lnSpc>
              <a:spcBef>
                <a:spcPts val="1000"/>
              </a:spcBef>
              <a:spcAft>
                <a:spcPts val="0"/>
              </a:spcAft>
              <a:buSzPts val="2200"/>
              <a:buChar char="▸"/>
            </a:pPr>
            <a:r>
              <a:rPr i="1" lang="en-US"/>
              <a:t>Transactions posted with registration details of registrant and meeting date.</a:t>
            </a:r>
            <a:endParaRPr/>
          </a:p>
          <a:p>
            <a:pPr indent="-228594" lvl="0" marL="228594" rtl="0" algn="l">
              <a:lnSpc>
                <a:spcPct val="90000"/>
              </a:lnSpc>
              <a:spcBef>
                <a:spcPts val="1000"/>
              </a:spcBef>
              <a:spcAft>
                <a:spcPts val="0"/>
              </a:spcAft>
              <a:buSzPts val="2200"/>
              <a:buChar char="▸"/>
            </a:pPr>
            <a:r>
              <a:rPr i="1" lang="en-US"/>
              <a:t>Gross amount and fee amount posted separately.</a:t>
            </a:r>
            <a:endParaRPr/>
          </a:p>
          <a:p>
            <a:pPr indent="-228594" lvl="0" marL="228594" rtl="0" algn="l">
              <a:lnSpc>
                <a:spcPct val="90000"/>
              </a:lnSpc>
              <a:spcBef>
                <a:spcPts val="1000"/>
              </a:spcBef>
              <a:spcAft>
                <a:spcPts val="0"/>
              </a:spcAft>
              <a:buSzPts val="2200"/>
              <a:buChar char="▸"/>
            </a:pPr>
            <a:r>
              <a:rPr i="1" lang="en-US"/>
              <a:t>Excel download function allows reporting by transaction type.</a:t>
            </a:r>
            <a:endParaRPr/>
          </a:p>
          <a:p>
            <a:pPr indent="-88893" lvl="0" marL="228594" rtl="0" algn="l">
              <a:lnSpc>
                <a:spcPct val="90000"/>
              </a:lnSpc>
              <a:spcBef>
                <a:spcPts val="1000"/>
              </a:spcBef>
              <a:spcAft>
                <a:spcPts val="0"/>
              </a:spcAft>
              <a:buSzPts val="2200"/>
              <a:buNone/>
            </a:pPr>
            <a:r>
              <a:t/>
            </a:r>
            <a:endParaRPr/>
          </a:p>
        </p:txBody>
      </p:sp>
      <p:sp>
        <p:nvSpPr>
          <p:cNvPr id="229" name="Google Shape;229;p10"/>
          <p:cNvSpPr txBox="1"/>
          <p:nvPr>
            <p:ph idx="2" type="body"/>
          </p:nvPr>
        </p:nvSpPr>
        <p:spPr>
          <a:xfrm>
            <a:off x="838200" y="1106196"/>
            <a:ext cx="10515600" cy="38532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SzPct val="100000"/>
              <a:buNone/>
            </a:pPr>
            <a:r>
              <a:rPr lang="en-US"/>
              <a:t>vTools/Credit Card payments</a:t>
            </a:r>
            <a:endParaRPr/>
          </a:p>
        </p:txBody>
      </p:sp>
      <p:sp>
        <p:nvSpPr>
          <p:cNvPr id="230" name="Google Shape;230;p10"/>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1"/>
          <p:cNvSpPr txBox="1"/>
          <p:nvPr>
            <p:ph type="title"/>
          </p:nvPr>
        </p:nvSpPr>
        <p:spPr>
          <a:xfrm>
            <a:off x="838200" y="555715"/>
            <a:ext cx="10515600" cy="55403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US"/>
              <a:t>NextGen Banking</a:t>
            </a:r>
            <a:endParaRPr/>
          </a:p>
        </p:txBody>
      </p:sp>
      <p:sp>
        <p:nvSpPr>
          <p:cNvPr id="236" name="Google Shape;236;p11"/>
          <p:cNvSpPr txBox="1"/>
          <p:nvPr>
            <p:ph idx="1" type="body"/>
          </p:nvPr>
        </p:nvSpPr>
        <p:spPr>
          <a:xfrm>
            <a:off x="838200" y="1825628"/>
            <a:ext cx="10515600" cy="3943351"/>
          </a:xfrm>
          <a:prstGeom prst="rect">
            <a:avLst/>
          </a:prstGeom>
          <a:noFill/>
          <a:ln>
            <a:noFill/>
          </a:ln>
        </p:spPr>
        <p:txBody>
          <a:bodyPr anchorCtr="0" anchor="t" bIns="45700" lIns="91425" spcFirstLastPara="1" rIns="91425" wrap="square" tIns="45700">
            <a:noAutofit/>
          </a:bodyPr>
          <a:lstStyle/>
          <a:p>
            <a:pPr indent="-228594" lvl="0" marL="228594" rtl="0" algn="l">
              <a:lnSpc>
                <a:spcPct val="90000"/>
              </a:lnSpc>
              <a:spcBef>
                <a:spcPts val="0"/>
              </a:spcBef>
              <a:spcAft>
                <a:spcPts val="0"/>
              </a:spcAft>
              <a:buSzPts val="2200"/>
              <a:buChar char="▸"/>
            </a:pPr>
            <a:r>
              <a:rPr i="1" lang="en-US"/>
              <a:t>If account is dormant for 6 months and longer, must notify Treasury registration will begin again</a:t>
            </a:r>
            <a:endParaRPr/>
          </a:p>
          <a:p>
            <a:pPr indent="-228594" lvl="0" marL="228594" rtl="0" algn="l">
              <a:lnSpc>
                <a:spcPct val="90000"/>
              </a:lnSpc>
              <a:spcBef>
                <a:spcPts val="1000"/>
              </a:spcBef>
              <a:spcAft>
                <a:spcPts val="0"/>
              </a:spcAft>
              <a:buSzPts val="2200"/>
              <a:buChar char="▸"/>
            </a:pPr>
            <a:r>
              <a:rPr i="1" lang="en-US"/>
              <a:t>Credit Card Fees=3.49%+$0.49 &amp; Non-US credit cards=1.50%+$0.49</a:t>
            </a:r>
            <a:endParaRPr/>
          </a:p>
          <a:p>
            <a:pPr indent="-228594" lvl="0" marL="228594" rtl="0" algn="l">
              <a:lnSpc>
                <a:spcPct val="90000"/>
              </a:lnSpc>
              <a:spcBef>
                <a:spcPts val="1000"/>
              </a:spcBef>
              <a:spcAft>
                <a:spcPts val="0"/>
              </a:spcAft>
              <a:buSzPts val="2200"/>
              <a:buChar char="▸"/>
            </a:pPr>
            <a:r>
              <a:rPr i="1" lang="en-US"/>
              <a:t>Ability to collect payment on-site with PayPal Here</a:t>
            </a:r>
            <a:endParaRPr/>
          </a:p>
          <a:p>
            <a:pPr indent="-228594" lvl="1" marL="685783" rtl="0" algn="l">
              <a:lnSpc>
                <a:spcPct val="90000"/>
              </a:lnSpc>
              <a:spcBef>
                <a:spcPts val="500"/>
              </a:spcBef>
              <a:spcAft>
                <a:spcPts val="0"/>
              </a:spcAft>
              <a:buSzPts val="1800"/>
              <a:buChar char="-"/>
            </a:pPr>
            <a:r>
              <a:rPr i="1" lang="en-US"/>
              <a:t>Fees: no monthly fees</a:t>
            </a:r>
            <a:endParaRPr/>
          </a:p>
          <a:p>
            <a:pPr indent="-228594" lvl="1" marL="685783" rtl="0" algn="l">
              <a:lnSpc>
                <a:spcPct val="90000"/>
              </a:lnSpc>
              <a:spcBef>
                <a:spcPts val="500"/>
              </a:spcBef>
              <a:spcAft>
                <a:spcPts val="0"/>
              </a:spcAft>
              <a:buSzPts val="1800"/>
              <a:buChar char="-"/>
            </a:pPr>
            <a:r>
              <a:rPr i="1" lang="en-US"/>
              <a:t>Swiped = 2.7% per trans.</a:t>
            </a:r>
            <a:endParaRPr/>
          </a:p>
          <a:p>
            <a:pPr indent="-228594" lvl="1" marL="685783" rtl="0" algn="l">
              <a:lnSpc>
                <a:spcPct val="90000"/>
              </a:lnSpc>
              <a:spcBef>
                <a:spcPts val="500"/>
              </a:spcBef>
              <a:spcAft>
                <a:spcPts val="0"/>
              </a:spcAft>
              <a:buSzPts val="1800"/>
              <a:buChar char="-"/>
            </a:pPr>
            <a:r>
              <a:rPr i="1" lang="en-US"/>
              <a:t>Keyed   = 3.5% + 0.15 per trans.</a:t>
            </a:r>
            <a:endParaRPr/>
          </a:p>
          <a:p>
            <a:pPr indent="-228594" lvl="1" marL="685783" rtl="0" algn="l">
              <a:lnSpc>
                <a:spcPct val="90000"/>
              </a:lnSpc>
              <a:spcBef>
                <a:spcPts val="500"/>
              </a:spcBef>
              <a:spcAft>
                <a:spcPts val="0"/>
              </a:spcAft>
              <a:buSzPts val="1800"/>
              <a:buChar char="-"/>
            </a:pPr>
            <a:r>
              <a:rPr i="1" lang="en-US"/>
              <a:t>International = non-us cards 2.7% per swipe + 1.5% cross border fee</a:t>
            </a:r>
            <a:endParaRPr/>
          </a:p>
          <a:p>
            <a:pPr indent="0" lvl="1" marL="457189" rtl="0" algn="l">
              <a:lnSpc>
                <a:spcPct val="90000"/>
              </a:lnSpc>
              <a:spcBef>
                <a:spcPts val="500"/>
              </a:spcBef>
              <a:spcAft>
                <a:spcPts val="0"/>
              </a:spcAft>
              <a:buSzPts val="1800"/>
              <a:buNone/>
            </a:pPr>
            <a:r>
              <a:t/>
            </a:r>
            <a:endParaRPr i="1"/>
          </a:p>
          <a:p>
            <a:pPr indent="0" lvl="1" marL="457189" rtl="0" algn="l">
              <a:lnSpc>
                <a:spcPct val="90000"/>
              </a:lnSpc>
              <a:spcBef>
                <a:spcPts val="500"/>
              </a:spcBef>
              <a:spcAft>
                <a:spcPts val="0"/>
              </a:spcAft>
              <a:buSzPts val="1800"/>
              <a:buNone/>
            </a:pPr>
            <a:r>
              <a:t/>
            </a:r>
            <a:endParaRPr i="1">
              <a:solidFill>
                <a:srgbClr val="FF0000"/>
              </a:solidFill>
            </a:endParaRPr>
          </a:p>
          <a:p>
            <a:pPr indent="0" lvl="0" marL="0" rtl="0" algn="l">
              <a:lnSpc>
                <a:spcPct val="90000"/>
              </a:lnSpc>
              <a:spcBef>
                <a:spcPts val="1000"/>
              </a:spcBef>
              <a:spcAft>
                <a:spcPts val="0"/>
              </a:spcAft>
              <a:buSzPts val="2200"/>
              <a:buNone/>
            </a:pPr>
            <a:r>
              <a:t/>
            </a:r>
            <a:endParaRPr/>
          </a:p>
        </p:txBody>
      </p:sp>
      <p:sp>
        <p:nvSpPr>
          <p:cNvPr id="237" name="Google Shape;237;p11"/>
          <p:cNvSpPr txBox="1"/>
          <p:nvPr>
            <p:ph idx="2" type="body"/>
          </p:nvPr>
        </p:nvSpPr>
        <p:spPr>
          <a:xfrm>
            <a:off x="838200" y="1106196"/>
            <a:ext cx="10515600" cy="38532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SzPct val="100000"/>
              <a:buNone/>
            </a:pPr>
            <a:r>
              <a:rPr lang="en-US"/>
              <a:t>vTools/Credit Card payments – PayPal (continued)</a:t>
            </a:r>
            <a:endParaRPr/>
          </a:p>
        </p:txBody>
      </p:sp>
      <p:sp>
        <p:nvSpPr>
          <p:cNvPr id="238" name="Google Shape;238;p11"/>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2"/>
          <p:cNvSpPr txBox="1"/>
          <p:nvPr>
            <p:ph type="title"/>
          </p:nvPr>
        </p:nvSpPr>
        <p:spPr>
          <a:xfrm>
            <a:off x="704850" y="476249"/>
            <a:ext cx="10648950" cy="52859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US"/>
              <a:t>NGB Contacts Summary</a:t>
            </a:r>
            <a:endParaRPr/>
          </a:p>
        </p:txBody>
      </p:sp>
      <p:sp>
        <p:nvSpPr>
          <p:cNvPr id="244" name="Google Shape;244;p12"/>
          <p:cNvSpPr txBox="1"/>
          <p:nvPr>
            <p:ph idx="1" type="body"/>
          </p:nvPr>
        </p:nvSpPr>
        <p:spPr>
          <a:xfrm>
            <a:off x="704850" y="1476288"/>
            <a:ext cx="10648950" cy="4472031"/>
          </a:xfrm>
          <a:prstGeom prst="rect">
            <a:avLst/>
          </a:prstGeom>
          <a:noFill/>
          <a:ln>
            <a:noFill/>
          </a:ln>
        </p:spPr>
        <p:txBody>
          <a:bodyPr anchorCtr="0" anchor="t" bIns="45700" lIns="91425" spcFirstLastPara="1" rIns="91425" wrap="square" tIns="45700">
            <a:noAutofit/>
          </a:bodyPr>
          <a:lstStyle/>
          <a:p>
            <a:pPr indent="-228594" lvl="0" marL="228594" rtl="0" algn="l">
              <a:lnSpc>
                <a:spcPct val="90000"/>
              </a:lnSpc>
              <a:spcBef>
                <a:spcPts val="0"/>
              </a:spcBef>
              <a:spcAft>
                <a:spcPts val="0"/>
              </a:spcAft>
              <a:buSzPts val="1600"/>
              <a:buChar char="▸"/>
            </a:pPr>
            <a:r>
              <a:rPr lang="en-US" sz="1600"/>
              <a:t>NextGen Banking</a:t>
            </a:r>
            <a:endParaRPr/>
          </a:p>
          <a:p>
            <a:pPr indent="-228594" lvl="1" marL="685783" rtl="0" algn="l">
              <a:lnSpc>
                <a:spcPct val="90000"/>
              </a:lnSpc>
              <a:spcBef>
                <a:spcPts val="500"/>
              </a:spcBef>
              <a:spcAft>
                <a:spcPts val="0"/>
              </a:spcAft>
              <a:buSzPts val="1600"/>
              <a:buChar char="-"/>
            </a:pPr>
            <a:r>
              <a:rPr lang="en-US" sz="1600"/>
              <a:t>Contact Valerie Russ 732-981-3402 or </a:t>
            </a:r>
            <a:r>
              <a:rPr lang="en-US" sz="1600" u="sng">
                <a:solidFill>
                  <a:schemeClr val="hlink"/>
                </a:solidFill>
                <a:hlinkClick r:id="rId3"/>
              </a:rPr>
              <a:t>NextGen-banking@ieee.org</a:t>
            </a:r>
            <a:endParaRPr sz="1600"/>
          </a:p>
          <a:p>
            <a:pPr indent="-228594" lvl="0" marL="228594" rtl="0" algn="l">
              <a:lnSpc>
                <a:spcPct val="90000"/>
              </a:lnSpc>
              <a:spcBef>
                <a:spcPts val="1000"/>
              </a:spcBef>
              <a:spcAft>
                <a:spcPts val="0"/>
              </a:spcAft>
              <a:buSzPts val="1600"/>
              <a:buChar char="▸"/>
            </a:pPr>
            <a:r>
              <a:rPr lang="en-US" sz="1600"/>
              <a:t>Payments over $25,000/Wire Transfers</a:t>
            </a:r>
            <a:endParaRPr/>
          </a:p>
          <a:p>
            <a:pPr indent="-228594" lvl="1" marL="685783" rtl="0" algn="l">
              <a:lnSpc>
                <a:spcPct val="90000"/>
              </a:lnSpc>
              <a:spcBef>
                <a:spcPts val="500"/>
              </a:spcBef>
              <a:spcAft>
                <a:spcPts val="0"/>
              </a:spcAft>
              <a:buSzPts val="1600"/>
              <a:buChar char="-"/>
            </a:pPr>
            <a:r>
              <a:rPr lang="en-US" sz="1600"/>
              <a:t>Geraldine Benedicto at </a:t>
            </a:r>
            <a:r>
              <a:rPr lang="en-US" sz="1600" u="sng">
                <a:solidFill>
                  <a:schemeClr val="hlink"/>
                </a:solidFill>
                <a:hlinkClick r:id="rId4"/>
              </a:rPr>
              <a:t>g.benedicto@ieee.org</a:t>
            </a:r>
            <a:endParaRPr sz="1600"/>
          </a:p>
          <a:p>
            <a:pPr indent="-228594" lvl="0" marL="228594" rtl="0" algn="l">
              <a:lnSpc>
                <a:spcPct val="90000"/>
              </a:lnSpc>
              <a:spcBef>
                <a:spcPts val="1000"/>
              </a:spcBef>
              <a:spcAft>
                <a:spcPts val="0"/>
              </a:spcAft>
              <a:buSzPts val="1600"/>
              <a:buChar char="▸"/>
            </a:pPr>
            <a:r>
              <a:rPr lang="en-US" sz="1600"/>
              <a:t>Book transfers between NGB accounts</a:t>
            </a:r>
            <a:endParaRPr/>
          </a:p>
          <a:p>
            <a:pPr indent="0" lvl="1" marL="457189" rtl="0" algn="l">
              <a:lnSpc>
                <a:spcPct val="90000"/>
              </a:lnSpc>
              <a:spcBef>
                <a:spcPts val="500"/>
              </a:spcBef>
              <a:spcAft>
                <a:spcPts val="0"/>
              </a:spcAft>
              <a:buSzPts val="1600"/>
              <a:buNone/>
            </a:pPr>
            <a:r>
              <a:rPr lang="en-US" sz="1600"/>
              <a:t>- Geraldine Benedicto at </a:t>
            </a:r>
            <a:r>
              <a:rPr lang="en-US" sz="1600" u="sng">
                <a:solidFill>
                  <a:schemeClr val="hlink"/>
                </a:solidFill>
                <a:hlinkClick r:id="rId5"/>
              </a:rPr>
              <a:t>g.benedicto@ieee.org</a:t>
            </a:r>
            <a:endParaRPr sz="1600"/>
          </a:p>
          <a:p>
            <a:pPr indent="-228594" lvl="0" marL="228594" rtl="0" algn="l">
              <a:lnSpc>
                <a:spcPct val="90000"/>
              </a:lnSpc>
              <a:spcBef>
                <a:spcPts val="1000"/>
              </a:spcBef>
              <a:spcAft>
                <a:spcPts val="0"/>
              </a:spcAft>
              <a:buSzPts val="1600"/>
              <a:buChar char="▸"/>
            </a:pPr>
            <a:r>
              <a:rPr lang="en-US" sz="1600"/>
              <a:t>Visa NextGen Card Questions</a:t>
            </a:r>
            <a:endParaRPr/>
          </a:p>
          <a:p>
            <a:pPr indent="-228594" lvl="1" marL="685783" rtl="0" algn="l">
              <a:lnSpc>
                <a:spcPct val="90000"/>
              </a:lnSpc>
              <a:spcBef>
                <a:spcPts val="500"/>
              </a:spcBef>
              <a:spcAft>
                <a:spcPts val="0"/>
              </a:spcAft>
              <a:buSzPts val="1600"/>
              <a:buChar char="-"/>
            </a:pPr>
            <a:r>
              <a:rPr lang="en-US" sz="1600" u="sng">
                <a:solidFill>
                  <a:schemeClr val="hlink"/>
                </a:solidFill>
                <a:hlinkClick r:id="rId6"/>
              </a:rPr>
              <a:t>NGBcard@ieee.org</a:t>
            </a:r>
            <a:endParaRPr sz="1600"/>
          </a:p>
          <a:p>
            <a:pPr indent="-228594" lvl="0" marL="228594" rtl="0" algn="l">
              <a:lnSpc>
                <a:spcPct val="90000"/>
              </a:lnSpc>
              <a:spcBef>
                <a:spcPts val="1000"/>
              </a:spcBef>
              <a:spcAft>
                <a:spcPts val="0"/>
              </a:spcAft>
              <a:buSzPts val="1600"/>
              <a:buChar char="▸"/>
            </a:pPr>
            <a:r>
              <a:rPr lang="en-US" sz="1600"/>
              <a:t>Opening NextGen accounts</a:t>
            </a:r>
            <a:endParaRPr/>
          </a:p>
          <a:p>
            <a:pPr indent="-228594" lvl="1" marL="685783" rtl="0" algn="l">
              <a:lnSpc>
                <a:spcPct val="90000"/>
              </a:lnSpc>
              <a:spcBef>
                <a:spcPts val="500"/>
              </a:spcBef>
              <a:spcAft>
                <a:spcPts val="0"/>
              </a:spcAft>
              <a:buSzPts val="1600"/>
              <a:buChar char="-"/>
            </a:pPr>
            <a:r>
              <a:rPr lang="en-US" sz="1600" u="sng">
                <a:solidFill>
                  <a:schemeClr val="hlink"/>
                </a:solidFill>
                <a:hlinkClick r:id="rId7"/>
              </a:rPr>
              <a:t>NextGen-banking@ieee.org</a:t>
            </a:r>
            <a:endParaRPr sz="1600"/>
          </a:p>
          <a:p>
            <a:pPr indent="-228594" lvl="0" marL="228594" rtl="0" algn="l">
              <a:lnSpc>
                <a:spcPct val="90000"/>
              </a:lnSpc>
              <a:spcBef>
                <a:spcPts val="1000"/>
              </a:spcBef>
              <a:spcAft>
                <a:spcPts val="0"/>
              </a:spcAft>
              <a:buSzPts val="1600"/>
              <a:buChar char="▸"/>
            </a:pPr>
            <a:r>
              <a:rPr lang="en-US" sz="1600"/>
              <a:t>Credit card inquiries/PayPal </a:t>
            </a:r>
            <a:endParaRPr/>
          </a:p>
          <a:p>
            <a:pPr indent="0" lvl="1" marL="457189" rtl="0" algn="l">
              <a:lnSpc>
                <a:spcPct val="90000"/>
              </a:lnSpc>
              <a:spcBef>
                <a:spcPts val="500"/>
              </a:spcBef>
              <a:spcAft>
                <a:spcPts val="0"/>
              </a:spcAft>
              <a:buSzPts val="1800"/>
              <a:buNone/>
            </a:pPr>
            <a:r>
              <a:rPr lang="en-US"/>
              <a:t> -  </a:t>
            </a:r>
            <a:r>
              <a:rPr lang="en-US" u="sng">
                <a:solidFill>
                  <a:schemeClr val="hlink"/>
                </a:solidFill>
                <a:hlinkClick r:id="rId8"/>
              </a:rPr>
              <a:t>merchantaccount@ieee.org</a:t>
            </a:r>
            <a:endParaRPr/>
          </a:p>
          <a:p>
            <a:pPr indent="0" lvl="1" marL="457189" rtl="0" algn="l">
              <a:lnSpc>
                <a:spcPct val="90000"/>
              </a:lnSpc>
              <a:spcBef>
                <a:spcPts val="500"/>
              </a:spcBef>
              <a:spcAft>
                <a:spcPts val="0"/>
              </a:spcAft>
              <a:buSzPts val="2000"/>
              <a:buNone/>
            </a:pPr>
            <a:r>
              <a:t/>
            </a:r>
            <a:endParaRPr sz="2000"/>
          </a:p>
          <a:p>
            <a:pPr indent="-101593" lvl="0" marL="228594" rtl="0" algn="l">
              <a:lnSpc>
                <a:spcPct val="90000"/>
              </a:lnSpc>
              <a:spcBef>
                <a:spcPts val="1000"/>
              </a:spcBef>
              <a:spcAft>
                <a:spcPts val="0"/>
              </a:spcAft>
              <a:buSzPts val="2000"/>
              <a:buNone/>
            </a:pPr>
            <a:r>
              <a:t/>
            </a:r>
            <a:endParaRPr sz="2000"/>
          </a:p>
          <a:p>
            <a:pPr indent="-101593" lvl="1" marL="685783" rtl="0" algn="l">
              <a:lnSpc>
                <a:spcPct val="90000"/>
              </a:lnSpc>
              <a:spcBef>
                <a:spcPts val="500"/>
              </a:spcBef>
              <a:spcAft>
                <a:spcPts val="0"/>
              </a:spcAft>
              <a:buSzPts val="2000"/>
              <a:buNone/>
            </a:pPr>
            <a:r>
              <a:t/>
            </a:r>
            <a:endParaRPr sz="2000"/>
          </a:p>
        </p:txBody>
      </p:sp>
      <p:sp>
        <p:nvSpPr>
          <p:cNvPr id="245" name="Google Shape;245;p12"/>
          <p:cNvSpPr txBox="1"/>
          <p:nvPr>
            <p:ph idx="2" type="body"/>
          </p:nvPr>
        </p:nvSpPr>
        <p:spPr>
          <a:xfrm>
            <a:off x="704850" y="1004845"/>
            <a:ext cx="10648950" cy="61440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en-US"/>
              <a:t>Sr. Manager Treasury: d.grey@ieee.org</a:t>
            </a:r>
            <a:endParaRPr/>
          </a:p>
        </p:txBody>
      </p:sp>
      <p:sp>
        <p:nvSpPr>
          <p:cNvPr id="246" name="Google Shape;246;p12"/>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3"/>
          <p:cNvSpPr txBox="1"/>
          <p:nvPr>
            <p:ph type="title"/>
          </p:nvPr>
        </p:nvSpPr>
        <p:spPr>
          <a:xfrm>
            <a:off x="838200" y="555715"/>
            <a:ext cx="10515600" cy="55403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US"/>
              <a:t>NGB Contacts Summary (continued)</a:t>
            </a:r>
            <a:endParaRPr/>
          </a:p>
        </p:txBody>
      </p:sp>
      <p:sp>
        <p:nvSpPr>
          <p:cNvPr id="252" name="Google Shape;252;p13"/>
          <p:cNvSpPr txBox="1"/>
          <p:nvPr>
            <p:ph idx="1" type="body"/>
          </p:nvPr>
        </p:nvSpPr>
        <p:spPr>
          <a:xfrm>
            <a:off x="838200" y="1825628"/>
            <a:ext cx="10515600" cy="3943351"/>
          </a:xfrm>
          <a:prstGeom prst="rect">
            <a:avLst/>
          </a:prstGeom>
          <a:noFill/>
          <a:ln>
            <a:noFill/>
          </a:ln>
        </p:spPr>
        <p:txBody>
          <a:bodyPr anchorCtr="0" anchor="t" bIns="45700" lIns="91425" spcFirstLastPara="1" rIns="91425" wrap="square" tIns="45700">
            <a:noAutofit/>
          </a:bodyPr>
          <a:lstStyle/>
          <a:p>
            <a:pPr indent="-228594" lvl="0" marL="228594" rtl="0" algn="l">
              <a:lnSpc>
                <a:spcPct val="90000"/>
              </a:lnSpc>
              <a:spcBef>
                <a:spcPts val="0"/>
              </a:spcBef>
              <a:spcAft>
                <a:spcPts val="0"/>
              </a:spcAft>
              <a:buSzPts val="1600"/>
              <a:buChar char="▸"/>
            </a:pPr>
            <a:r>
              <a:rPr lang="en-US" sz="1600"/>
              <a:t>Opening Local Bank Accounts, contact Teresa Sacks at </a:t>
            </a:r>
            <a:r>
              <a:rPr b="1" lang="en-US" sz="1600" u="sng">
                <a:solidFill>
                  <a:schemeClr val="accent1"/>
                </a:solidFill>
                <a:hlinkClick r:id="rId3">
                  <a:extLst>
                    <a:ext uri="{A12FA001-AC4F-418D-AE19-62706E023703}">
                      <ahyp:hlinkClr val="tx"/>
                    </a:ext>
                  </a:extLst>
                </a:hlinkClick>
              </a:rPr>
              <a:t>t.sacks@ieee.org</a:t>
            </a:r>
            <a:endParaRPr b="1" sz="1600" u="sng">
              <a:solidFill>
                <a:schemeClr val="accent1"/>
              </a:solidFill>
            </a:endParaRPr>
          </a:p>
          <a:p>
            <a:pPr indent="-228594" lvl="0" marL="228594" rtl="0" algn="l">
              <a:lnSpc>
                <a:spcPct val="90000"/>
              </a:lnSpc>
              <a:spcBef>
                <a:spcPts val="1000"/>
              </a:spcBef>
              <a:spcAft>
                <a:spcPts val="0"/>
              </a:spcAft>
              <a:buSzPts val="1600"/>
              <a:buChar char="▸"/>
            </a:pPr>
            <a:r>
              <a:rPr lang="en-US" sz="1600"/>
              <a:t>Concur Expense contact John DeSimone at </a:t>
            </a:r>
            <a:r>
              <a:rPr b="1" i="0" lang="en-US" sz="1200" u="sng" strike="noStrike">
                <a:solidFill>
                  <a:srgbClr val="1A73E8"/>
                </a:solidFill>
                <a:latin typeface="Roboto"/>
                <a:ea typeface="Roboto"/>
                <a:cs typeface="Roboto"/>
                <a:sym typeface="Roboto"/>
                <a:hlinkClick r:id="rId4">
                  <a:extLst>
                    <a:ext uri="{A12FA001-AC4F-418D-AE19-62706E023703}">
                      <ahyp:hlinkClr val="tx"/>
                    </a:ext>
                  </a:extLst>
                </a:hlinkClick>
              </a:rPr>
              <a:t>j.desimone@ieee.org</a:t>
            </a:r>
            <a:r>
              <a:rPr b="1" i="0" lang="en-US" sz="1200" u="none" strike="noStrike">
                <a:solidFill>
                  <a:srgbClr val="1A73E8"/>
                </a:solidFill>
                <a:latin typeface="Roboto"/>
                <a:ea typeface="Roboto"/>
                <a:cs typeface="Roboto"/>
                <a:sym typeface="Roboto"/>
              </a:rPr>
              <a:t> </a:t>
            </a:r>
            <a:r>
              <a:rPr b="0" i="0" lang="en-US" sz="1200" u="none" strike="noStrike">
                <a:latin typeface="Roboto"/>
                <a:ea typeface="Roboto"/>
                <a:cs typeface="Roboto"/>
                <a:sym typeface="Roboto"/>
              </a:rPr>
              <a:t>or</a:t>
            </a:r>
            <a:r>
              <a:rPr b="0" i="0" lang="en-US" sz="1200" u="none" strike="noStrike">
                <a:solidFill>
                  <a:srgbClr val="1A73E8"/>
                </a:solidFill>
                <a:latin typeface="Roboto"/>
                <a:ea typeface="Roboto"/>
                <a:cs typeface="Roboto"/>
                <a:sym typeface="Roboto"/>
              </a:rPr>
              <a:t> </a:t>
            </a:r>
            <a:r>
              <a:rPr b="0" i="0" lang="en-US" sz="1200" u="none" strike="noStrike">
                <a:latin typeface="Roboto"/>
                <a:ea typeface="Roboto"/>
                <a:cs typeface="Roboto"/>
                <a:sym typeface="Roboto"/>
              </a:rPr>
              <a:t>Mary Murray at</a:t>
            </a:r>
            <a:r>
              <a:rPr b="0" i="0" lang="en-US" sz="1200" u="none" strike="noStrike">
                <a:solidFill>
                  <a:srgbClr val="1A73E8"/>
                </a:solidFill>
                <a:latin typeface="Roboto"/>
                <a:ea typeface="Roboto"/>
                <a:cs typeface="Roboto"/>
                <a:sym typeface="Roboto"/>
              </a:rPr>
              <a:t> </a:t>
            </a:r>
            <a:r>
              <a:rPr b="1" i="0" lang="en-US" sz="1200" u="sng" strike="noStrike">
                <a:solidFill>
                  <a:schemeClr val="accent5"/>
                </a:solidFill>
                <a:latin typeface="Roboto"/>
                <a:ea typeface="Roboto"/>
                <a:cs typeface="Roboto"/>
                <a:sym typeface="Roboto"/>
              </a:rPr>
              <a:t>m.a.murray@ieee.org </a:t>
            </a:r>
            <a:endParaRPr b="1" sz="1600" u="sng">
              <a:solidFill>
                <a:schemeClr val="accent5"/>
              </a:solidFill>
            </a:endParaRPr>
          </a:p>
        </p:txBody>
      </p:sp>
      <p:sp>
        <p:nvSpPr>
          <p:cNvPr id="253" name="Google Shape;253;p13"/>
          <p:cNvSpPr txBox="1"/>
          <p:nvPr>
            <p:ph idx="2" type="body"/>
          </p:nvPr>
        </p:nvSpPr>
        <p:spPr>
          <a:xfrm>
            <a:off x="838200" y="1106196"/>
            <a:ext cx="10515600" cy="385325"/>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2400"/>
              <a:buNone/>
            </a:pPr>
            <a:r>
              <a:rPr lang="en-US"/>
              <a:t>Sr. Manager Treasury: d.grey@ieee.org</a:t>
            </a:r>
            <a:endParaRPr/>
          </a:p>
          <a:p>
            <a:pPr indent="0" lvl="0" marL="0" rtl="0" algn="l">
              <a:lnSpc>
                <a:spcPct val="90000"/>
              </a:lnSpc>
              <a:spcBef>
                <a:spcPts val="1000"/>
              </a:spcBef>
              <a:spcAft>
                <a:spcPts val="0"/>
              </a:spcAft>
              <a:buSzPts val="2400"/>
              <a:buNone/>
            </a:pPr>
            <a:r>
              <a:t/>
            </a:r>
            <a:endParaRPr/>
          </a:p>
        </p:txBody>
      </p:sp>
      <p:sp>
        <p:nvSpPr>
          <p:cNvPr id="254" name="Google Shape;254;p13"/>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
          <p:cNvSpPr txBox="1"/>
          <p:nvPr>
            <p:ph type="title"/>
          </p:nvPr>
        </p:nvSpPr>
        <p:spPr>
          <a:xfrm>
            <a:off x="838200" y="555715"/>
            <a:ext cx="10515600" cy="55403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US"/>
              <a:t>IEEE NextGen Banking (NGB) Program </a:t>
            </a:r>
            <a:endParaRPr/>
          </a:p>
        </p:txBody>
      </p:sp>
      <p:sp>
        <p:nvSpPr>
          <p:cNvPr id="165" name="Google Shape;165;p2"/>
          <p:cNvSpPr txBox="1"/>
          <p:nvPr>
            <p:ph idx="1" type="body"/>
          </p:nvPr>
        </p:nvSpPr>
        <p:spPr>
          <a:xfrm>
            <a:off x="820723" y="1648674"/>
            <a:ext cx="10515600" cy="3943351"/>
          </a:xfrm>
          <a:prstGeom prst="rect">
            <a:avLst/>
          </a:prstGeom>
          <a:noFill/>
          <a:ln>
            <a:noFill/>
          </a:ln>
        </p:spPr>
        <p:txBody>
          <a:bodyPr anchorCtr="0" anchor="t" bIns="45700" lIns="91425" spcFirstLastPara="1" rIns="91425" wrap="square" tIns="45700">
            <a:noAutofit/>
          </a:bodyPr>
          <a:lstStyle/>
          <a:p>
            <a:pPr indent="-228594" lvl="0" marL="228594" rtl="0" algn="l">
              <a:lnSpc>
                <a:spcPct val="90000"/>
              </a:lnSpc>
              <a:spcBef>
                <a:spcPts val="0"/>
              </a:spcBef>
              <a:spcAft>
                <a:spcPts val="0"/>
              </a:spcAft>
              <a:buSzPts val="2200"/>
              <a:buChar char="▸"/>
            </a:pPr>
            <a:r>
              <a:rPr i="1" lang="en-US"/>
              <a:t>Overview of the IEEE NextGen Banking Program</a:t>
            </a:r>
            <a:endParaRPr/>
          </a:p>
          <a:p>
            <a:pPr indent="-228594" lvl="0" marL="228594" rtl="0" algn="l">
              <a:lnSpc>
                <a:spcPct val="90000"/>
              </a:lnSpc>
              <a:spcBef>
                <a:spcPts val="1000"/>
              </a:spcBef>
              <a:spcAft>
                <a:spcPts val="0"/>
              </a:spcAft>
              <a:buSzPts val="2200"/>
              <a:buChar char="▸"/>
            </a:pPr>
            <a:r>
              <a:rPr i="1" lang="en-US"/>
              <a:t>Coupa Tm5 Application</a:t>
            </a:r>
            <a:endParaRPr/>
          </a:p>
          <a:p>
            <a:pPr indent="-228594" lvl="0" marL="228594" rtl="0" algn="l">
              <a:lnSpc>
                <a:spcPct val="90000"/>
              </a:lnSpc>
              <a:spcBef>
                <a:spcPts val="1000"/>
              </a:spcBef>
              <a:spcAft>
                <a:spcPts val="0"/>
              </a:spcAft>
              <a:buSzPts val="2200"/>
              <a:buChar char="▸"/>
            </a:pPr>
            <a:r>
              <a:rPr i="1" lang="en-US"/>
              <a:t> Written Check Payments</a:t>
            </a:r>
            <a:endParaRPr/>
          </a:p>
          <a:p>
            <a:pPr indent="-228594" lvl="0" marL="228594" rtl="0" algn="l">
              <a:lnSpc>
                <a:spcPct val="90000"/>
              </a:lnSpc>
              <a:spcBef>
                <a:spcPts val="1000"/>
              </a:spcBef>
              <a:spcAft>
                <a:spcPts val="0"/>
              </a:spcAft>
              <a:buSzPts val="2200"/>
              <a:buChar char="▸"/>
            </a:pPr>
            <a:r>
              <a:rPr i="1" lang="en-US"/>
              <a:t>NGB Card Program</a:t>
            </a:r>
            <a:endParaRPr/>
          </a:p>
          <a:p>
            <a:pPr indent="-228594" lvl="0" marL="228594" rtl="0" algn="l">
              <a:lnSpc>
                <a:spcPct val="90000"/>
              </a:lnSpc>
              <a:spcBef>
                <a:spcPts val="1000"/>
              </a:spcBef>
              <a:spcAft>
                <a:spcPts val="0"/>
              </a:spcAft>
              <a:buSzPts val="2200"/>
              <a:buChar char="▸"/>
            </a:pPr>
            <a:r>
              <a:rPr i="1" lang="en-US"/>
              <a:t>Account Opening Process/Compliance</a:t>
            </a:r>
            <a:endParaRPr/>
          </a:p>
          <a:p>
            <a:pPr indent="-228594" lvl="0" marL="228594" rtl="0" algn="l">
              <a:lnSpc>
                <a:spcPct val="90000"/>
              </a:lnSpc>
              <a:spcBef>
                <a:spcPts val="1000"/>
              </a:spcBef>
              <a:spcAft>
                <a:spcPts val="0"/>
              </a:spcAft>
              <a:buSzPts val="2200"/>
              <a:buChar char="▸"/>
            </a:pPr>
            <a:r>
              <a:rPr i="1" lang="en-US"/>
              <a:t>vTools Program</a:t>
            </a:r>
            <a:endParaRPr/>
          </a:p>
        </p:txBody>
      </p:sp>
      <p:sp>
        <p:nvSpPr>
          <p:cNvPr id="166" name="Google Shape;166;p2"/>
          <p:cNvSpPr txBox="1"/>
          <p:nvPr>
            <p:ph idx="2" type="body"/>
          </p:nvPr>
        </p:nvSpPr>
        <p:spPr>
          <a:xfrm>
            <a:off x="838200" y="1106196"/>
            <a:ext cx="10515600" cy="38532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SzPct val="100000"/>
              <a:buNone/>
            </a:pPr>
            <a:r>
              <a:rPr lang="en-US"/>
              <a:t>Outline</a:t>
            </a:r>
            <a:endParaRPr/>
          </a:p>
        </p:txBody>
      </p:sp>
      <p:sp>
        <p:nvSpPr>
          <p:cNvPr id="167" name="Google Shape;167;p2"/>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
          <p:cNvSpPr txBox="1"/>
          <p:nvPr>
            <p:ph type="title"/>
          </p:nvPr>
        </p:nvSpPr>
        <p:spPr>
          <a:xfrm>
            <a:off x="838200" y="287336"/>
            <a:ext cx="10515600" cy="52354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US"/>
              <a:t>NextGen Banking</a:t>
            </a:r>
            <a:endParaRPr/>
          </a:p>
        </p:txBody>
      </p:sp>
      <p:sp>
        <p:nvSpPr>
          <p:cNvPr id="173" name="Google Shape;173;p3"/>
          <p:cNvSpPr txBox="1"/>
          <p:nvPr>
            <p:ph idx="1" type="body"/>
          </p:nvPr>
        </p:nvSpPr>
        <p:spPr>
          <a:xfrm>
            <a:off x="943276" y="1155940"/>
            <a:ext cx="11012290" cy="470647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i="1" lang="en-US" sz="2400"/>
              <a:t>The NextGen Banking (NGB) Program is administered through IEEE Treasury in conjunction with Wells Fargo Bank (USD) and JPMorgan Chase (CAD) providing the following benefits:</a:t>
            </a:r>
            <a:endParaRPr/>
          </a:p>
          <a:p>
            <a:pPr indent="-228594" lvl="1" marL="685783" rtl="0" algn="l">
              <a:lnSpc>
                <a:spcPct val="90000"/>
              </a:lnSpc>
              <a:spcBef>
                <a:spcPts val="500"/>
              </a:spcBef>
              <a:spcAft>
                <a:spcPts val="0"/>
              </a:spcAft>
              <a:buSzPts val="2000"/>
              <a:buFont typeface="Noto Sans Symbols"/>
              <a:buChar char="▪"/>
            </a:pPr>
            <a:r>
              <a:rPr i="1" lang="en-US" sz="2000"/>
              <a:t>standard checking account </a:t>
            </a:r>
            <a:endParaRPr/>
          </a:p>
          <a:p>
            <a:pPr indent="-228594" lvl="1" marL="685783" rtl="0" algn="l">
              <a:lnSpc>
                <a:spcPct val="90000"/>
              </a:lnSpc>
              <a:spcBef>
                <a:spcPts val="500"/>
              </a:spcBef>
              <a:spcAft>
                <a:spcPts val="0"/>
              </a:spcAft>
              <a:buSzPts val="2000"/>
              <a:buFont typeface="Noto Sans Symbols"/>
              <a:buChar char="▪"/>
            </a:pPr>
            <a:r>
              <a:rPr i="1" lang="en-US" sz="2000"/>
              <a:t>make deposits, issue disbursements, and earn interest on daily ending balance </a:t>
            </a:r>
            <a:endParaRPr/>
          </a:p>
          <a:p>
            <a:pPr indent="-228594" lvl="1" marL="685783" rtl="0" algn="l">
              <a:lnSpc>
                <a:spcPct val="90000"/>
              </a:lnSpc>
              <a:spcBef>
                <a:spcPts val="500"/>
              </a:spcBef>
              <a:spcAft>
                <a:spcPts val="0"/>
              </a:spcAft>
              <a:buSzPts val="2000"/>
              <a:buFont typeface="Noto Sans Symbols"/>
              <a:buChar char="▪"/>
            </a:pPr>
            <a:r>
              <a:rPr i="1" lang="en-US" sz="2000"/>
              <a:t>view statements online, coordinate payments to vendors</a:t>
            </a:r>
            <a:endParaRPr/>
          </a:p>
          <a:p>
            <a:pPr indent="-228594" lvl="1" marL="685783" rtl="0" algn="l">
              <a:lnSpc>
                <a:spcPct val="90000"/>
              </a:lnSpc>
              <a:spcBef>
                <a:spcPts val="500"/>
              </a:spcBef>
              <a:spcAft>
                <a:spcPts val="0"/>
              </a:spcAft>
              <a:buSzPts val="2000"/>
              <a:buFont typeface="Noto Sans Symbols"/>
              <a:buChar char="▪"/>
            </a:pPr>
            <a:r>
              <a:rPr i="1" lang="en-US" sz="2000"/>
              <a:t>configure your registration system to deposit funds directly into your account</a:t>
            </a:r>
            <a:endParaRPr/>
          </a:p>
          <a:p>
            <a:pPr indent="-228594" lvl="1" marL="685783" rtl="0" algn="l">
              <a:lnSpc>
                <a:spcPct val="90000"/>
              </a:lnSpc>
              <a:spcBef>
                <a:spcPts val="500"/>
              </a:spcBef>
              <a:spcAft>
                <a:spcPts val="0"/>
              </a:spcAft>
              <a:buSzPts val="2000"/>
              <a:buFont typeface="Noto Sans Symbols"/>
              <a:buChar char="▪"/>
            </a:pPr>
            <a:r>
              <a:rPr i="1" lang="en-US" sz="2000"/>
              <a:t>Out of pocket expenses can be reimbursed through Concur and get directly debited from your NexGen Banking account</a:t>
            </a:r>
            <a:endParaRPr/>
          </a:p>
          <a:p>
            <a:pPr indent="-228594" lvl="1" marL="685783" rtl="0" algn="l">
              <a:lnSpc>
                <a:spcPct val="90000"/>
              </a:lnSpc>
              <a:spcBef>
                <a:spcPts val="500"/>
              </a:spcBef>
              <a:spcAft>
                <a:spcPts val="0"/>
              </a:spcAft>
              <a:buSzPts val="2000"/>
              <a:buFont typeface="Noto Sans Symbols"/>
              <a:buChar char="▪"/>
            </a:pPr>
            <a:r>
              <a:rPr i="1" lang="en-US" sz="2000"/>
              <a:t>Role-based access depending on your officer status via single sign on using your existing IEEE credentials</a:t>
            </a:r>
            <a:endParaRPr/>
          </a:p>
          <a:p>
            <a:pPr indent="0" lvl="0" marL="0" rtl="0" algn="l">
              <a:lnSpc>
                <a:spcPct val="90000"/>
              </a:lnSpc>
              <a:spcBef>
                <a:spcPts val="1000"/>
              </a:spcBef>
              <a:spcAft>
                <a:spcPts val="0"/>
              </a:spcAft>
              <a:buSzPts val="2400"/>
              <a:buNone/>
            </a:pPr>
            <a:r>
              <a:rPr b="1" i="1" lang="en-US" sz="2400"/>
              <a:t>NextGen Banking currency is in USD (Regions 1-6) and CAD (Region 7)</a:t>
            </a:r>
            <a:endParaRPr/>
          </a:p>
          <a:p>
            <a:pPr indent="0" lvl="0" marL="0" rtl="0" algn="l">
              <a:lnSpc>
                <a:spcPct val="90000"/>
              </a:lnSpc>
              <a:spcBef>
                <a:spcPts val="1000"/>
              </a:spcBef>
              <a:spcAft>
                <a:spcPts val="0"/>
              </a:spcAft>
              <a:buSzPts val="2400"/>
              <a:buNone/>
            </a:pPr>
            <a:r>
              <a:rPr b="1" i="1" lang="en-US" sz="2400"/>
              <a:t>Custody Accounts in Region 8-10 are in USD</a:t>
            </a:r>
            <a:endParaRPr/>
          </a:p>
          <a:p>
            <a:pPr indent="-50793" lvl="0" marL="228594" rtl="0" algn="l">
              <a:lnSpc>
                <a:spcPct val="90000"/>
              </a:lnSpc>
              <a:spcBef>
                <a:spcPts val="1000"/>
              </a:spcBef>
              <a:spcAft>
                <a:spcPts val="0"/>
              </a:spcAft>
              <a:buSzPts val="2800"/>
              <a:buNone/>
            </a:pPr>
            <a:r>
              <a:t/>
            </a:r>
            <a:endParaRPr sz="2800"/>
          </a:p>
          <a:p>
            <a:pPr indent="0" lvl="0" marL="0" rtl="0" algn="l">
              <a:lnSpc>
                <a:spcPct val="90000"/>
              </a:lnSpc>
              <a:spcBef>
                <a:spcPts val="1000"/>
              </a:spcBef>
              <a:spcAft>
                <a:spcPts val="0"/>
              </a:spcAft>
              <a:buSzPts val="2800"/>
              <a:buNone/>
            </a:pPr>
            <a:r>
              <a:t/>
            </a:r>
            <a:endParaRPr sz="2800"/>
          </a:p>
        </p:txBody>
      </p:sp>
      <p:sp>
        <p:nvSpPr>
          <p:cNvPr id="174" name="Google Shape;174;p3"/>
          <p:cNvSpPr txBox="1"/>
          <p:nvPr>
            <p:ph idx="2" type="body"/>
          </p:nvPr>
        </p:nvSpPr>
        <p:spPr>
          <a:xfrm>
            <a:off x="943276" y="770128"/>
            <a:ext cx="10515600" cy="26391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rPr lang="en-US" sz="2000"/>
              <a:t>Introduction</a:t>
            </a:r>
            <a:endParaRPr/>
          </a:p>
        </p:txBody>
      </p:sp>
      <p:sp>
        <p:nvSpPr>
          <p:cNvPr id="175" name="Google Shape;175;p3"/>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4"/>
          <p:cNvSpPr txBox="1"/>
          <p:nvPr>
            <p:ph type="title"/>
          </p:nvPr>
        </p:nvSpPr>
        <p:spPr>
          <a:xfrm>
            <a:off x="838200" y="556180"/>
            <a:ext cx="10515600" cy="65660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US"/>
              <a:t>NextGen Banking</a:t>
            </a:r>
            <a:endParaRPr/>
          </a:p>
        </p:txBody>
      </p:sp>
      <p:sp>
        <p:nvSpPr>
          <p:cNvPr id="181" name="Google Shape;181;p4"/>
          <p:cNvSpPr txBox="1"/>
          <p:nvPr>
            <p:ph idx="1" type="body"/>
          </p:nvPr>
        </p:nvSpPr>
        <p:spPr>
          <a:xfrm>
            <a:off x="680545" y="1491521"/>
            <a:ext cx="10515600" cy="4260283"/>
          </a:xfrm>
          <a:prstGeom prst="rect">
            <a:avLst/>
          </a:prstGeom>
          <a:noFill/>
          <a:ln>
            <a:noFill/>
          </a:ln>
        </p:spPr>
        <p:txBody>
          <a:bodyPr anchorCtr="0" anchor="t" bIns="45700" lIns="91425" spcFirstLastPara="1" rIns="91425" wrap="square" tIns="45700">
            <a:noAutofit/>
          </a:bodyPr>
          <a:lstStyle/>
          <a:p>
            <a:pPr indent="0" lvl="0" marL="19049" rtl="0" algn="l">
              <a:lnSpc>
                <a:spcPct val="90000"/>
              </a:lnSpc>
              <a:spcBef>
                <a:spcPts val="0"/>
              </a:spcBef>
              <a:spcAft>
                <a:spcPts val="0"/>
              </a:spcAft>
              <a:buClr>
                <a:srgbClr val="843380"/>
              </a:buClr>
              <a:buSzPts val="1920"/>
              <a:buNone/>
            </a:pPr>
            <a:r>
              <a:t/>
            </a:r>
            <a:endParaRPr i="1" sz="2800"/>
          </a:p>
          <a:p>
            <a:pPr indent="0" lvl="0" marL="19049" rtl="0" algn="l">
              <a:lnSpc>
                <a:spcPct val="90000"/>
              </a:lnSpc>
              <a:spcBef>
                <a:spcPts val="1000"/>
              </a:spcBef>
              <a:spcAft>
                <a:spcPts val="0"/>
              </a:spcAft>
              <a:buClr>
                <a:srgbClr val="843380"/>
              </a:buClr>
              <a:buSzPts val="1920"/>
              <a:buNone/>
            </a:pPr>
            <a:r>
              <a:rPr i="1" lang="en-US" sz="2800"/>
              <a:t>In May 2021, the new NextGen Banking Application called Coupa Tm5 was launch replacing Concentration Banking. Coupa Tm5 is a</a:t>
            </a:r>
            <a:r>
              <a:rPr i="1" lang="en-US" sz="2800">
                <a:latin typeface="Calibri"/>
                <a:ea typeface="Calibri"/>
                <a:cs typeface="Calibri"/>
                <a:sym typeface="Calibri"/>
              </a:rPr>
              <a:t> streamlined tool that provides a one stop shop for global banking needs with integrated self-service options offering greater flexibilities and ease of use with the following benefits:</a:t>
            </a:r>
            <a:endParaRPr i="1" sz="2400">
              <a:latin typeface="Calibri"/>
              <a:ea typeface="Calibri"/>
              <a:cs typeface="Calibri"/>
              <a:sym typeface="Calibri"/>
            </a:endParaRPr>
          </a:p>
          <a:p>
            <a:pPr indent="-228594" lvl="0" marL="228594" rtl="0" algn="l">
              <a:lnSpc>
                <a:spcPct val="90000"/>
              </a:lnSpc>
              <a:spcBef>
                <a:spcPts val="1000"/>
              </a:spcBef>
              <a:spcAft>
                <a:spcPts val="0"/>
              </a:spcAft>
              <a:buSzPts val="2200"/>
              <a:buChar char="▸"/>
            </a:pPr>
            <a:r>
              <a:rPr i="1" lang="en-US"/>
              <a:t>Process check, wire or ACHs online through Coupa Tm5</a:t>
            </a:r>
            <a:endParaRPr/>
          </a:p>
          <a:p>
            <a:pPr indent="-228594" lvl="1" marL="685783" rtl="0" algn="l">
              <a:lnSpc>
                <a:spcPct val="90000"/>
              </a:lnSpc>
              <a:spcBef>
                <a:spcPts val="500"/>
              </a:spcBef>
              <a:spcAft>
                <a:spcPts val="0"/>
              </a:spcAft>
              <a:buSzPts val="1800"/>
              <a:buChar char="-"/>
            </a:pPr>
            <a:r>
              <a:rPr i="1" lang="en-US"/>
              <a:t>Attach documentation in Coupa Tm5</a:t>
            </a:r>
            <a:endParaRPr/>
          </a:p>
          <a:p>
            <a:pPr indent="-228594" lvl="1" marL="685783" rtl="0" algn="l">
              <a:lnSpc>
                <a:spcPct val="90000"/>
              </a:lnSpc>
              <a:spcBef>
                <a:spcPts val="500"/>
              </a:spcBef>
              <a:spcAft>
                <a:spcPts val="0"/>
              </a:spcAft>
              <a:buSzPts val="1800"/>
              <a:buChar char="-"/>
            </a:pPr>
            <a:r>
              <a:rPr i="1" lang="en-US"/>
              <a:t>The transactions will show up in real-time in all units NGB report.</a:t>
            </a:r>
            <a:endParaRPr/>
          </a:p>
          <a:p>
            <a:pPr indent="-228594" lvl="1" marL="685783" rtl="0" algn="l">
              <a:lnSpc>
                <a:spcPct val="90000"/>
              </a:lnSpc>
              <a:spcBef>
                <a:spcPts val="500"/>
              </a:spcBef>
              <a:spcAft>
                <a:spcPts val="0"/>
              </a:spcAft>
              <a:buSzPts val="1800"/>
              <a:buChar char="-"/>
            </a:pPr>
            <a:r>
              <a:rPr i="1" lang="en-US"/>
              <a:t>If a vendor is paid repeatedly, the payment can be saved as template</a:t>
            </a:r>
            <a:endParaRPr i="1" sz="2800">
              <a:latin typeface="Calibri"/>
              <a:ea typeface="Calibri"/>
              <a:cs typeface="Calibri"/>
              <a:sym typeface="Calibri"/>
            </a:endParaRPr>
          </a:p>
          <a:p>
            <a:pPr indent="0" lvl="0" marL="19049" rtl="0" algn="l">
              <a:lnSpc>
                <a:spcPct val="90000"/>
              </a:lnSpc>
              <a:spcBef>
                <a:spcPts val="1000"/>
              </a:spcBef>
              <a:spcAft>
                <a:spcPts val="0"/>
              </a:spcAft>
              <a:buClr>
                <a:srgbClr val="843380"/>
              </a:buClr>
              <a:buSzPts val="1920"/>
              <a:buNone/>
            </a:pPr>
            <a:r>
              <a:t/>
            </a:r>
            <a:endParaRPr i="1" sz="2800">
              <a:latin typeface="Calibri"/>
              <a:ea typeface="Calibri"/>
              <a:cs typeface="Calibri"/>
              <a:sym typeface="Calibri"/>
            </a:endParaRPr>
          </a:p>
          <a:p>
            <a:pPr indent="0" lvl="0" marL="19049" rtl="0" algn="l">
              <a:lnSpc>
                <a:spcPct val="90000"/>
              </a:lnSpc>
              <a:spcBef>
                <a:spcPts val="1000"/>
              </a:spcBef>
              <a:spcAft>
                <a:spcPts val="0"/>
              </a:spcAft>
              <a:buClr>
                <a:srgbClr val="843380"/>
              </a:buClr>
              <a:buSzPts val="1920"/>
              <a:buNone/>
            </a:pPr>
            <a:r>
              <a:t/>
            </a:r>
            <a:endParaRPr sz="2800">
              <a:solidFill>
                <a:srgbClr val="FF0000"/>
              </a:solidFill>
            </a:endParaRPr>
          </a:p>
        </p:txBody>
      </p:sp>
      <p:sp>
        <p:nvSpPr>
          <p:cNvPr id="182" name="Google Shape;182;p4"/>
          <p:cNvSpPr txBox="1"/>
          <p:nvPr>
            <p:ph idx="4" type="body"/>
          </p:nvPr>
        </p:nvSpPr>
        <p:spPr>
          <a:xfrm>
            <a:off x="838200" y="1309036"/>
            <a:ext cx="10515600" cy="4620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en-US"/>
              <a:t>NextGen Banking Application – Tm5</a:t>
            </a:r>
            <a:endParaRPr/>
          </a:p>
        </p:txBody>
      </p:sp>
      <p:sp>
        <p:nvSpPr>
          <p:cNvPr id="183" name="Google Shape;183;p4"/>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5"/>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US"/>
              <a:t>NextGen Banking</a:t>
            </a:r>
            <a:endParaRPr/>
          </a:p>
        </p:txBody>
      </p:sp>
      <p:sp>
        <p:nvSpPr>
          <p:cNvPr id="189" name="Google Shape;189;p5"/>
          <p:cNvSpPr txBox="1"/>
          <p:nvPr>
            <p:ph idx="1" type="body"/>
          </p:nvPr>
        </p:nvSpPr>
        <p:spPr>
          <a:xfrm>
            <a:off x="680545" y="1495425"/>
            <a:ext cx="10515600" cy="4256379"/>
          </a:xfrm>
          <a:prstGeom prst="rect">
            <a:avLst/>
          </a:prstGeom>
          <a:noFill/>
          <a:ln>
            <a:noFill/>
          </a:ln>
        </p:spPr>
        <p:txBody>
          <a:bodyPr anchorCtr="0" anchor="t" bIns="45700" lIns="91425" spcFirstLastPara="1" rIns="91425" wrap="square" tIns="45700">
            <a:noAutofit/>
          </a:bodyPr>
          <a:lstStyle/>
          <a:p>
            <a:pPr indent="-88893" lvl="0" marL="228594" rtl="0" algn="l">
              <a:lnSpc>
                <a:spcPct val="90000"/>
              </a:lnSpc>
              <a:spcBef>
                <a:spcPts val="0"/>
              </a:spcBef>
              <a:spcAft>
                <a:spcPts val="0"/>
              </a:spcAft>
              <a:buSzPts val="2200"/>
              <a:buNone/>
            </a:pPr>
            <a:r>
              <a:t/>
            </a:r>
            <a:endParaRPr/>
          </a:p>
          <a:p>
            <a:pPr indent="-228594" lvl="0" marL="228594" rtl="0" algn="l">
              <a:lnSpc>
                <a:spcPct val="90000"/>
              </a:lnSpc>
              <a:spcBef>
                <a:spcPts val="1000"/>
              </a:spcBef>
              <a:spcAft>
                <a:spcPts val="0"/>
              </a:spcAft>
              <a:buSzPts val="2200"/>
              <a:buChar char="▸"/>
            </a:pPr>
            <a:r>
              <a:rPr i="1" lang="en-US"/>
              <a:t>Process inter-accounts transfers on-line real time</a:t>
            </a:r>
            <a:endParaRPr/>
          </a:p>
          <a:p>
            <a:pPr indent="-228594" lvl="1" marL="685783" rtl="0" algn="l">
              <a:lnSpc>
                <a:spcPct val="90000"/>
              </a:lnSpc>
              <a:spcBef>
                <a:spcPts val="500"/>
              </a:spcBef>
              <a:spcAft>
                <a:spcPts val="0"/>
              </a:spcAft>
              <a:buSzPts val="1800"/>
              <a:buChar char="-"/>
            </a:pPr>
            <a:r>
              <a:rPr i="1" lang="en-US"/>
              <a:t>No Treasury department intervention</a:t>
            </a:r>
            <a:endParaRPr/>
          </a:p>
          <a:p>
            <a:pPr indent="-228594" lvl="0" marL="228594" rtl="0" algn="l">
              <a:lnSpc>
                <a:spcPct val="90000"/>
              </a:lnSpc>
              <a:spcBef>
                <a:spcPts val="1000"/>
              </a:spcBef>
              <a:spcAft>
                <a:spcPts val="0"/>
              </a:spcAft>
              <a:buSzPts val="2200"/>
              <a:buChar char="▸"/>
            </a:pPr>
            <a:r>
              <a:rPr i="1" lang="en-US"/>
              <a:t>Coupa Tm5 part of Next Gen integration</a:t>
            </a:r>
            <a:endParaRPr/>
          </a:p>
          <a:p>
            <a:pPr indent="-228594" lvl="1" marL="685783" rtl="0" algn="l">
              <a:lnSpc>
                <a:spcPct val="90000"/>
              </a:lnSpc>
              <a:spcBef>
                <a:spcPts val="500"/>
              </a:spcBef>
              <a:spcAft>
                <a:spcPts val="0"/>
              </a:spcAft>
              <a:buSzPts val="1800"/>
              <a:buChar char="-"/>
            </a:pPr>
            <a:r>
              <a:rPr i="1" lang="en-US"/>
              <a:t>Banking transactions will be pulled into the G/L for more efficient reporting</a:t>
            </a:r>
            <a:endParaRPr/>
          </a:p>
          <a:p>
            <a:pPr indent="-228594" lvl="0" marL="228594" rtl="0" algn="l">
              <a:lnSpc>
                <a:spcPct val="90000"/>
              </a:lnSpc>
              <a:spcBef>
                <a:spcPts val="1000"/>
              </a:spcBef>
              <a:spcAft>
                <a:spcPts val="0"/>
              </a:spcAft>
              <a:buSzPts val="2200"/>
              <a:buChar char="▸"/>
            </a:pPr>
            <a:r>
              <a:rPr i="1" lang="en-US"/>
              <a:t>Volunteer, such as a Region Treasurer, who has rights to view multiple accounts, can view balances on one screen</a:t>
            </a:r>
            <a:endParaRPr/>
          </a:p>
          <a:p>
            <a:pPr indent="0" lvl="1" marL="457189" rtl="0" algn="l">
              <a:lnSpc>
                <a:spcPct val="90000"/>
              </a:lnSpc>
              <a:spcBef>
                <a:spcPts val="500"/>
              </a:spcBef>
              <a:spcAft>
                <a:spcPts val="0"/>
              </a:spcAft>
              <a:buSzPts val="1800"/>
              <a:buNone/>
            </a:pPr>
            <a:r>
              <a:t/>
            </a:r>
            <a:endParaRPr/>
          </a:p>
          <a:p>
            <a:pPr indent="0" lvl="0" marL="19049" rtl="0" algn="l">
              <a:lnSpc>
                <a:spcPct val="90000"/>
              </a:lnSpc>
              <a:spcBef>
                <a:spcPts val="1000"/>
              </a:spcBef>
              <a:spcAft>
                <a:spcPts val="0"/>
              </a:spcAft>
              <a:buClr>
                <a:srgbClr val="843380"/>
              </a:buClr>
              <a:buSzPts val="1920"/>
              <a:buNone/>
            </a:pPr>
            <a:r>
              <a:t/>
            </a:r>
            <a:endParaRPr i="1" sz="2800">
              <a:latin typeface="Calibri"/>
              <a:ea typeface="Calibri"/>
              <a:cs typeface="Calibri"/>
              <a:sym typeface="Calibri"/>
            </a:endParaRPr>
          </a:p>
          <a:p>
            <a:pPr indent="0" lvl="0" marL="19049" rtl="0" algn="l">
              <a:lnSpc>
                <a:spcPct val="90000"/>
              </a:lnSpc>
              <a:spcBef>
                <a:spcPts val="1000"/>
              </a:spcBef>
              <a:spcAft>
                <a:spcPts val="0"/>
              </a:spcAft>
              <a:buClr>
                <a:srgbClr val="843380"/>
              </a:buClr>
              <a:buSzPts val="1920"/>
              <a:buNone/>
            </a:pPr>
            <a:r>
              <a:t/>
            </a:r>
            <a:endParaRPr i="1" sz="2800">
              <a:latin typeface="Calibri"/>
              <a:ea typeface="Calibri"/>
              <a:cs typeface="Calibri"/>
              <a:sym typeface="Calibri"/>
            </a:endParaRPr>
          </a:p>
          <a:p>
            <a:pPr indent="0" lvl="0" marL="19049" rtl="0" algn="l">
              <a:lnSpc>
                <a:spcPct val="90000"/>
              </a:lnSpc>
              <a:spcBef>
                <a:spcPts val="1000"/>
              </a:spcBef>
              <a:spcAft>
                <a:spcPts val="0"/>
              </a:spcAft>
              <a:buClr>
                <a:srgbClr val="843380"/>
              </a:buClr>
              <a:buSzPts val="1920"/>
              <a:buNone/>
            </a:pPr>
            <a:r>
              <a:t/>
            </a:r>
            <a:endParaRPr sz="2800">
              <a:solidFill>
                <a:srgbClr val="FF0000"/>
              </a:solidFill>
            </a:endParaRPr>
          </a:p>
        </p:txBody>
      </p:sp>
      <p:sp>
        <p:nvSpPr>
          <p:cNvPr id="190" name="Google Shape;190;p5"/>
          <p:cNvSpPr txBox="1"/>
          <p:nvPr>
            <p:ph idx="4" type="body"/>
          </p:nvPr>
        </p:nvSpPr>
        <p:spPr>
          <a:xfrm>
            <a:off x="838200" y="1256213"/>
            <a:ext cx="10515600" cy="448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en-US"/>
              <a:t>NextGen Banking Application – Tm5 continues</a:t>
            </a:r>
            <a:endParaRPr/>
          </a:p>
        </p:txBody>
      </p:sp>
      <p:sp>
        <p:nvSpPr>
          <p:cNvPr id="191" name="Google Shape;191;p5"/>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6"/>
          <p:cNvSpPr txBox="1"/>
          <p:nvPr>
            <p:ph type="title"/>
          </p:nvPr>
        </p:nvSpPr>
        <p:spPr>
          <a:xfrm>
            <a:off x="838200" y="460946"/>
            <a:ext cx="10515600" cy="55403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US"/>
              <a:t>NextGen Banking</a:t>
            </a:r>
            <a:endParaRPr/>
          </a:p>
        </p:txBody>
      </p:sp>
      <p:sp>
        <p:nvSpPr>
          <p:cNvPr id="197" name="Google Shape;197;p6"/>
          <p:cNvSpPr txBox="1"/>
          <p:nvPr>
            <p:ph idx="1" type="body"/>
          </p:nvPr>
        </p:nvSpPr>
        <p:spPr>
          <a:xfrm>
            <a:off x="838200" y="1517904"/>
            <a:ext cx="10515600" cy="4251075"/>
          </a:xfrm>
          <a:prstGeom prst="rect">
            <a:avLst/>
          </a:prstGeom>
          <a:noFill/>
          <a:ln>
            <a:noFill/>
          </a:ln>
        </p:spPr>
        <p:txBody>
          <a:bodyPr anchorCtr="0" anchor="t" bIns="45700" lIns="91425" spcFirstLastPara="1" rIns="91425" wrap="square" tIns="45700">
            <a:noAutofit/>
          </a:bodyPr>
          <a:lstStyle/>
          <a:p>
            <a:pPr indent="-76193" lvl="0" marL="228594" rtl="0" algn="l">
              <a:lnSpc>
                <a:spcPct val="90000"/>
              </a:lnSpc>
              <a:spcBef>
                <a:spcPts val="0"/>
              </a:spcBef>
              <a:spcAft>
                <a:spcPts val="0"/>
              </a:spcAft>
              <a:buSzPts val="2400"/>
              <a:buNone/>
            </a:pPr>
            <a:r>
              <a:t/>
            </a:r>
            <a:endParaRPr sz="2400"/>
          </a:p>
          <a:p>
            <a:pPr indent="-228594" lvl="0" marL="228594" rtl="0" algn="l">
              <a:lnSpc>
                <a:spcPct val="90000"/>
              </a:lnSpc>
              <a:spcBef>
                <a:spcPts val="1000"/>
              </a:spcBef>
              <a:spcAft>
                <a:spcPts val="0"/>
              </a:spcAft>
              <a:buSzPts val="2400"/>
              <a:buChar char="▸"/>
            </a:pPr>
            <a:r>
              <a:rPr i="1" lang="en-US" sz="2400"/>
              <a:t>Checks – Treasurers who receive a checkbook are given 200 checks by default. </a:t>
            </a:r>
            <a:endParaRPr/>
          </a:p>
          <a:p>
            <a:pPr indent="0" lvl="1" marL="457189" rtl="0" algn="l">
              <a:lnSpc>
                <a:spcPct val="90000"/>
              </a:lnSpc>
              <a:spcBef>
                <a:spcPts val="500"/>
              </a:spcBef>
              <a:spcAft>
                <a:spcPts val="0"/>
              </a:spcAft>
              <a:buSzPts val="2400"/>
              <a:buNone/>
            </a:pPr>
            <a:r>
              <a:rPr i="1" lang="en-US" sz="2400">
                <a:solidFill>
                  <a:srgbClr val="FF0000"/>
                </a:solidFill>
              </a:rPr>
              <a:t>Please Note: </a:t>
            </a:r>
            <a:endParaRPr/>
          </a:p>
          <a:p>
            <a:pPr indent="-228594" lvl="1" marL="685783" rtl="0" algn="l">
              <a:lnSpc>
                <a:spcPct val="90000"/>
              </a:lnSpc>
              <a:spcBef>
                <a:spcPts val="500"/>
              </a:spcBef>
              <a:spcAft>
                <a:spcPts val="0"/>
              </a:spcAft>
              <a:buSzPts val="2400"/>
              <a:buFont typeface="Arial"/>
              <a:buChar char="•"/>
            </a:pPr>
            <a:r>
              <a:rPr i="1" lang="en-US" sz="2400"/>
              <a:t>There is a $25,000 maximum per check writing limit. </a:t>
            </a:r>
            <a:endParaRPr/>
          </a:p>
          <a:p>
            <a:pPr indent="-228594" lvl="1" marL="685783" rtl="0" algn="l">
              <a:lnSpc>
                <a:spcPct val="90000"/>
              </a:lnSpc>
              <a:spcBef>
                <a:spcPts val="500"/>
              </a:spcBef>
              <a:spcAft>
                <a:spcPts val="0"/>
              </a:spcAft>
              <a:buSzPts val="2400"/>
              <a:buFont typeface="Arial"/>
              <a:buChar char="•"/>
            </a:pPr>
            <a:r>
              <a:rPr b="1" i="1" lang="en-US" sz="2400"/>
              <a:t>No check can be written for more than $25,000. It will be returned.</a:t>
            </a:r>
            <a:endParaRPr i="1" sz="2400"/>
          </a:p>
          <a:p>
            <a:pPr indent="-228594" lvl="1" marL="685783" rtl="0" algn="l">
              <a:lnSpc>
                <a:spcPct val="90000"/>
              </a:lnSpc>
              <a:spcBef>
                <a:spcPts val="500"/>
              </a:spcBef>
              <a:spcAft>
                <a:spcPts val="0"/>
              </a:spcAft>
              <a:buSzPts val="2400"/>
              <a:buFont typeface="Arial"/>
              <a:buChar char="•"/>
            </a:pPr>
            <a:r>
              <a:rPr i="1" lang="en-US" sz="2400"/>
              <a:t>To make a payment of over $25,000, please contact </a:t>
            </a:r>
            <a:r>
              <a:rPr i="1" lang="en-US" sz="2400" u="sng">
                <a:solidFill>
                  <a:schemeClr val="hlink"/>
                </a:solidFill>
                <a:hlinkClick r:id="rId3"/>
              </a:rPr>
              <a:t>g.benedicto@ieee.org</a:t>
            </a:r>
            <a:r>
              <a:rPr i="1" lang="en-US" sz="2400"/>
              <a:t> to request  </a:t>
            </a:r>
            <a:endParaRPr/>
          </a:p>
          <a:p>
            <a:pPr indent="0" lvl="0" marL="0" rtl="0" algn="l">
              <a:lnSpc>
                <a:spcPct val="90000"/>
              </a:lnSpc>
              <a:spcBef>
                <a:spcPts val="1000"/>
              </a:spcBef>
              <a:spcAft>
                <a:spcPts val="0"/>
              </a:spcAft>
              <a:buSzPts val="2200"/>
              <a:buNone/>
            </a:pPr>
            <a:r>
              <a:t/>
            </a:r>
            <a:endParaRPr i="1"/>
          </a:p>
          <a:p>
            <a:pPr indent="0" lvl="0" marL="0" rtl="0" algn="l">
              <a:lnSpc>
                <a:spcPct val="90000"/>
              </a:lnSpc>
              <a:spcBef>
                <a:spcPts val="1000"/>
              </a:spcBef>
              <a:spcAft>
                <a:spcPts val="0"/>
              </a:spcAft>
              <a:buSzPts val="2200"/>
              <a:buNone/>
            </a:pPr>
            <a:r>
              <a:t/>
            </a:r>
            <a:endParaRPr/>
          </a:p>
          <a:p>
            <a:pPr indent="0" lvl="0" marL="0" rtl="0" algn="l">
              <a:lnSpc>
                <a:spcPct val="90000"/>
              </a:lnSpc>
              <a:spcBef>
                <a:spcPts val="1000"/>
              </a:spcBef>
              <a:spcAft>
                <a:spcPts val="0"/>
              </a:spcAft>
              <a:buSzPts val="2200"/>
              <a:buNone/>
            </a:pPr>
            <a:r>
              <a:t/>
            </a:r>
            <a:endParaRPr/>
          </a:p>
        </p:txBody>
      </p:sp>
      <p:sp>
        <p:nvSpPr>
          <p:cNvPr id="198" name="Google Shape;198;p6"/>
          <p:cNvSpPr txBox="1"/>
          <p:nvPr>
            <p:ph idx="2" type="body"/>
          </p:nvPr>
        </p:nvSpPr>
        <p:spPr>
          <a:xfrm>
            <a:off x="767443" y="1014985"/>
            <a:ext cx="10736035" cy="50291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en-US"/>
              <a:t>Written Check Payments</a:t>
            </a:r>
            <a:endParaRPr/>
          </a:p>
        </p:txBody>
      </p:sp>
      <p:sp>
        <p:nvSpPr>
          <p:cNvPr id="199" name="Google Shape;199;p6"/>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7"/>
          <p:cNvSpPr txBox="1"/>
          <p:nvPr>
            <p:ph type="title"/>
          </p:nvPr>
        </p:nvSpPr>
        <p:spPr>
          <a:xfrm>
            <a:off x="262393" y="270344"/>
            <a:ext cx="11929607" cy="109531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US"/>
              <a:t>NextGen Banking</a:t>
            </a:r>
            <a:br>
              <a:rPr lang="en-US"/>
            </a:br>
            <a:r>
              <a:rPr i="1" lang="en-US" sz="2000">
                <a:solidFill>
                  <a:srgbClr val="7B7B7B"/>
                </a:solidFill>
              </a:rPr>
              <a:t>NGB Card Program</a:t>
            </a:r>
            <a:endParaRPr/>
          </a:p>
        </p:txBody>
      </p:sp>
      <p:sp>
        <p:nvSpPr>
          <p:cNvPr id="205" name="Google Shape;205;p7"/>
          <p:cNvSpPr txBox="1"/>
          <p:nvPr>
            <p:ph idx="1" type="body"/>
          </p:nvPr>
        </p:nvSpPr>
        <p:spPr>
          <a:xfrm>
            <a:off x="381663" y="1562793"/>
            <a:ext cx="11173028" cy="4329124"/>
          </a:xfrm>
          <a:prstGeom prst="rect">
            <a:avLst/>
          </a:prstGeom>
          <a:noFill/>
          <a:ln>
            <a:noFill/>
          </a:ln>
        </p:spPr>
        <p:txBody>
          <a:bodyPr anchorCtr="0" anchor="t" bIns="45700" lIns="91425" spcFirstLastPara="1" rIns="91425" wrap="square" tIns="45700">
            <a:noAutofit/>
          </a:bodyPr>
          <a:lstStyle/>
          <a:p>
            <a:pPr indent="-228594" lvl="0" marL="228594" rtl="0" algn="l">
              <a:lnSpc>
                <a:spcPct val="90000"/>
              </a:lnSpc>
              <a:spcBef>
                <a:spcPts val="0"/>
              </a:spcBef>
              <a:spcAft>
                <a:spcPts val="0"/>
              </a:spcAft>
              <a:buSzPts val="2400"/>
              <a:buChar char="▸"/>
            </a:pPr>
            <a:r>
              <a:rPr i="1" lang="en-US" sz="2400"/>
              <a:t>The NextGen Card is a Visa card with debit features, allowing Treasurers to make payments wherever credit cards are accepted.</a:t>
            </a:r>
            <a:endParaRPr/>
          </a:p>
          <a:p>
            <a:pPr indent="-228594" lvl="0" marL="228594" rtl="0" algn="l">
              <a:lnSpc>
                <a:spcPct val="90000"/>
              </a:lnSpc>
              <a:spcBef>
                <a:spcPts val="1000"/>
              </a:spcBef>
              <a:spcAft>
                <a:spcPts val="0"/>
              </a:spcAft>
              <a:buSzPts val="2400"/>
              <a:buChar char="▸"/>
            </a:pPr>
            <a:r>
              <a:rPr i="1" lang="en-US" sz="2400"/>
              <a:t>Each transaction amount is deducted directly from your Unit’s NextGen Bank Account, effective the date the transaction was processed by the vendor and is posted on your statement with payment details.</a:t>
            </a:r>
            <a:endParaRPr/>
          </a:p>
          <a:p>
            <a:pPr indent="-228594" lvl="0" marL="228594" rtl="0" algn="l">
              <a:lnSpc>
                <a:spcPct val="90000"/>
              </a:lnSpc>
              <a:spcBef>
                <a:spcPts val="1000"/>
              </a:spcBef>
              <a:spcAft>
                <a:spcPts val="0"/>
              </a:spcAft>
              <a:buSzPts val="2400"/>
              <a:buChar char="▸"/>
            </a:pPr>
            <a:r>
              <a:rPr i="1" lang="en-US" sz="2400"/>
              <a:t>The monthly limit that is assigned to Geo Units NextGen Cards is $1,000 USD. </a:t>
            </a:r>
            <a:endParaRPr/>
          </a:p>
          <a:p>
            <a:pPr indent="-228594" lvl="0" marL="228594" rtl="0" algn="l">
              <a:lnSpc>
                <a:spcPct val="90000"/>
              </a:lnSpc>
              <a:spcBef>
                <a:spcPts val="1000"/>
              </a:spcBef>
              <a:spcAft>
                <a:spcPts val="0"/>
              </a:spcAft>
              <a:buSzPts val="2400"/>
              <a:buChar char="▸"/>
            </a:pPr>
            <a:r>
              <a:rPr i="1" lang="en-US" sz="2400"/>
              <a:t>Cards are issued for 3 years and are deactivated after the term of office is expired.</a:t>
            </a:r>
            <a:endParaRPr/>
          </a:p>
          <a:p>
            <a:pPr indent="-228594" lvl="0" marL="228594" rtl="0" algn="l">
              <a:lnSpc>
                <a:spcPct val="90000"/>
              </a:lnSpc>
              <a:spcBef>
                <a:spcPts val="1000"/>
              </a:spcBef>
              <a:spcAft>
                <a:spcPts val="0"/>
              </a:spcAft>
              <a:buSzPts val="2400"/>
              <a:buChar char="▸"/>
            </a:pPr>
            <a:r>
              <a:rPr i="1" lang="en-US" sz="2400"/>
              <a:t>Questions regarding the NextGen Card Program should be directed to:  </a:t>
            </a:r>
            <a:r>
              <a:rPr i="1" lang="en-US" sz="2400" u="sng">
                <a:solidFill>
                  <a:schemeClr val="hlink"/>
                </a:solidFill>
                <a:hlinkClick r:id="rId3"/>
              </a:rPr>
              <a:t>cbcard@ieee.org</a:t>
            </a:r>
            <a:r>
              <a:rPr i="1" lang="en-US" sz="2400"/>
              <a:t>.</a:t>
            </a:r>
            <a:endParaRPr/>
          </a:p>
          <a:p>
            <a:pPr indent="-76193" lvl="0" marL="228594" rtl="0" algn="l">
              <a:lnSpc>
                <a:spcPct val="90000"/>
              </a:lnSpc>
              <a:spcBef>
                <a:spcPts val="1000"/>
              </a:spcBef>
              <a:spcAft>
                <a:spcPts val="0"/>
              </a:spcAft>
              <a:buSzPts val="2400"/>
              <a:buNone/>
            </a:pPr>
            <a:r>
              <a:t/>
            </a:r>
            <a:endParaRPr i="1" sz="2400"/>
          </a:p>
          <a:p>
            <a:pPr indent="0" lvl="0" marL="0" rtl="0" algn="l">
              <a:lnSpc>
                <a:spcPct val="90000"/>
              </a:lnSpc>
              <a:spcBef>
                <a:spcPts val="1000"/>
              </a:spcBef>
              <a:spcAft>
                <a:spcPts val="0"/>
              </a:spcAft>
              <a:buSzPts val="2200"/>
              <a:buNone/>
            </a:pPr>
            <a:r>
              <a:t/>
            </a:r>
            <a:endParaRPr/>
          </a:p>
          <a:p>
            <a:pPr indent="-88893" lvl="0" marL="228594" rtl="0" algn="l">
              <a:lnSpc>
                <a:spcPct val="90000"/>
              </a:lnSpc>
              <a:spcBef>
                <a:spcPts val="1000"/>
              </a:spcBef>
              <a:spcAft>
                <a:spcPts val="0"/>
              </a:spcAft>
              <a:buSzPts val="2200"/>
              <a:buNone/>
            </a:pPr>
            <a:r>
              <a:t/>
            </a:r>
            <a:endParaRPr/>
          </a:p>
        </p:txBody>
      </p:sp>
      <p:sp>
        <p:nvSpPr>
          <p:cNvPr id="206" name="Google Shape;206;p7"/>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4</a:t>
            </a:r>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8"/>
          <p:cNvSpPr txBox="1"/>
          <p:nvPr>
            <p:ph type="title"/>
          </p:nvPr>
        </p:nvSpPr>
        <p:spPr>
          <a:xfrm>
            <a:off x="838200" y="555715"/>
            <a:ext cx="10515600" cy="55403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US"/>
              <a:t>NextGen Banking</a:t>
            </a:r>
            <a:endParaRPr/>
          </a:p>
        </p:txBody>
      </p:sp>
      <p:sp>
        <p:nvSpPr>
          <p:cNvPr id="212" name="Google Shape;212;p8"/>
          <p:cNvSpPr txBox="1"/>
          <p:nvPr>
            <p:ph idx="1" type="body"/>
          </p:nvPr>
        </p:nvSpPr>
        <p:spPr>
          <a:xfrm>
            <a:off x="805148" y="1605290"/>
            <a:ext cx="10748097" cy="46002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i="1" lang="en-US" sz="2400"/>
              <a:t>According to IEEE Policy, all IEEE Geographic Units and IEEE Conference bank accounts must have the IEEE Senior Director, Financial Services as an authorized signer thereon. The current Senior Director, Financial Services is Suzanne Stiles.</a:t>
            </a:r>
            <a:endParaRPr/>
          </a:p>
          <a:p>
            <a:pPr indent="0" lvl="0" marL="0" rtl="0" algn="l">
              <a:lnSpc>
                <a:spcPct val="90000"/>
              </a:lnSpc>
              <a:spcBef>
                <a:spcPts val="1000"/>
              </a:spcBef>
              <a:spcAft>
                <a:spcPts val="0"/>
              </a:spcAft>
              <a:buSzPts val="2400"/>
              <a:buNone/>
            </a:pPr>
            <a:r>
              <a:rPr i="1" lang="en-US" sz="2400"/>
              <a:t>Opening NextGen Banking Accounts: 3 authorized signers required</a:t>
            </a:r>
            <a:endParaRPr/>
          </a:p>
          <a:p>
            <a:pPr indent="-228594" lvl="1" marL="685783" rtl="0" algn="l">
              <a:lnSpc>
                <a:spcPct val="90000"/>
              </a:lnSpc>
              <a:spcBef>
                <a:spcPts val="500"/>
              </a:spcBef>
              <a:spcAft>
                <a:spcPts val="0"/>
              </a:spcAft>
              <a:buSzPts val="2400"/>
              <a:buChar char="-"/>
            </a:pPr>
            <a:r>
              <a:rPr i="1" lang="en-US" sz="2400"/>
              <a:t>Suzanne Stiles is already an authorized signer on all Wells Fargo Bank Accounts including NextGen Accounts, and at least 2 additional signers are required to open NextGen Banking Accounts.  </a:t>
            </a:r>
            <a:endParaRPr/>
          </a:p>
          <a:p>
            <a:pPr indent="-228594" lvl="1" marL="685783" rtl="0" algn="l">
              <a:lnSpc>
                <a:spcPct val="90000"/>
              </a:lnSpc>
              <a:spcBef>
                <a:spcPts val="500"/>
              </a:spcBef>
              <a:spcAft>
                <a:spcPts val="0"/>
              </a:spcAft>
              <a:buSzPts val="2400"/>
              <a:buChar char="-"/>
            </a:pPr>
            <a:r>
              <a:rPr i="1" lang="en-US" sz="2400"/>
              <a:t>Each additional signer must be an officer of the IEEE Unit with membership in good standing.</a:t>
            </a:r>
            <a:endParaRPr/>
          </a:p>
          <a:p>
            <a:pPr indent="-228594" lvl="1" marL="685783" rtl="0" algn="l">
              <a:lnSpc>
                <a:spcPct val="90000"/>
              </a:lnSpc>
              <a:spcBef>
                <a:spcPts val="500"/>
              </a:spcBef>
              <a:spcAft>
                <a:spcPts val="0"/>
              </a:spcAft>
              <a:buSzPts val="2400"/>
              <a:buChar char="-"/>
            </a:pPr>
            <a:r>
              <a:rPr i="1" lang="en-US" sz="2400"/>
              <a:t>All requests to open NextGen Accounts must be sent to </a:t>
            </a:r>
            <a:endParaRPr/>
          </a:p>
          <a:p>
            <a:pPr indent="0" lvl="1" marL="457189" rtl="0" algn="l">
              <a:lnSpc>
                <a:spcPct val="90000"/>
              </a:lnSpc>
              <a:spcBef>
                <a:spcPts val="500"/>
              </a:spcBef>
              <a:spcAft>
                <a:spcPts val="0"/>
              </a:spcAft>
              <a:buSzPts val="2400"/>
              <a:buNone/>
            </a:pPr>
            <a:r>
              <a:rPr i="1" lang="en-US" sz="2400" u="sng">
                <a:solidFill>
                  <a:schemeClr val="hlink"/>
                </a:solidFill>
                <a:hlinkClick r:id="rId3"/>
              </a:rPr>
              <a:t>NextGen-banking@ieee.org</a:t>
            </a:r>
            <a:r>
              <a:rPr i="1" lang="en-US" sz="2400"/>
              <a:t> for processing. </a:t>
            </a:r>
            <a:endParaRPr/>
          </a:p>
          <a:p>
            <a:pPr indent="0" lvl="0" marL="0" rtl="0" algn="l">
              <a:lnSpc>
                <a:spcPct val="90000"/>
              </a:lnSpc>
              <a:spcBef>
                <a:spcPts val="1000"/>
              </a:spcBef>
              <a:spcAft>
                <a:spcPts val="0"/>
              </a:spcAft>
              <a:buSzPts val="2800"/>
              <a:buNone/>
            </a:pPr>
            <a:r>
              <a:t/>
            </a:r>
            <a:endParaRPr sz="2800"/>
          </a:p>
          <a:p>
            <a:pPr indent="-88893" lvl="0" marL="228594" rtl="0" algn="l">
              <a:lnSpc>
                <a:spcPct val="90000"/>
              </a:lnSpc>
              <a:spcBef>
                <a:spcPts val="1000"/>
              </a:spcBef>
              <a:spcAft>
                <a:spcPts val="0"/>
              </a:spcAft>
              <a:buSzPts val="2200"/>
              <a:buNone/>
            </a:pPr>
            <a:r>
              <a:t/>
            </a:r>
            <a:endParaRPr/>
          </a:p>
        </p:txBody>
      </p:sp>
      <p:sp>
        <p:nvSpPr>
          <p:cNvPr id="213" name="Google Shape;213;p8"/>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14" name="Google Shape;214;p8"/>
          <p:cNvSpPr txBox="1"/>
          <p:nvPr>
            <p:ph idx="2" type="body"/>
          </p:nvPr>
        </p:nvSpPr>
        <p:spPr>
          <a:xfrm>
            <a:off x="921396" y="1048518"/>
            <a:ext cx="10515600" cy="38532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SzPct val="100000"/>
              <a:buNone/>
            </a:pPr>
            <a:r>
              <a:rPr lang="en-US"/>
              <a:t>IEEE Policy for Opening NGB and Local Accounts</a:t>
            </a:r>
            <a:endParaRPr/>
          </a:p>
          <a:p>
            <a:pPr indent="0" lvl="0" marL="0" rtl="0" algn="l">
              <a:lnSpc>
                <a:spcPct val="90000"/>
              </a:lnSpc>
              <a:spcBef>
                <a:spcPts val="1000"/>
              </a:spcBef>
              <a:spcAft>
                <a:spcPts val="0"/>
              </a:spcAft>
              <a:buSzPct val="100000"/>
              <a:buNone/>
            </a:pPr>
            <a:r>
              <a:t/>
            </a:r>
            <a:endParaRPr b="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9"/>
          <p:cNvSpPr txBox="1"/>
          <p:nvPr>
            <p:ph type="title"/>
          </p:nvPr>
        </p:nvSpPr>
        <p:spPr>
          <a:xfrm>
            <a:off x="838200" y="555715"/>
            <a:ext cx="10515600" cy="55403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US"/>
              <a:t>NextGen Banking</a:t>
            </a:r>
            <a:endParaRPr/>
          </a:p>
        </p:txBody>
      </p:sp>
      <p:sp>
        <p:nvSpPr>
          <p:cNvPr id="220" name="Google Shape;220;p9"/>
          <p:cNvSpPr txBox="1"/>
          <p:nvPr>
            <p:ph idx="1" type="body"/>
          </p:nvPr>
        </p:nvSpPr>
        <p:spPr>
          <a:xfrm>
            <a:off x="691763" y="1956021"/>
            <a:ext cx="10662037" cy="3812958"/>
          </a:xfrm>
          <a:prstGeom prst="rect">
            <a:avLst/>
          </a:prstGeom>
          <a:noFill/>
          <a:ln>
            <a:noFill/>
          </a:ln>
        </p:spPr>
        <p:txBody>
          <a:bodyPr anchorCtr="0" anchor="t" bIns="45700" lIns="91425" spcFirstLastPara="1" rIns="91425" wrap="square" tIns="45700">
            <a:noAutofit/>
          </a:bodyPr>
          <a:lstStyle/>
          <a:p>
            <a:pPr indent="-228594" lvl="0" marL="228594" rtl="0" algn="l">
              <a:lnSpc>
                <a:spcPct val="90000"/>
              </a:lnSpc>
              <a:spcBef>
                <a:spcPts val="0"/>
              </a:spcBef>
              <a:spcAft>
                <a:spcPts val="0"/>
              </a:spcAft>
              <a:buSzPts val="2400"/>
              <a:buChar char="▸"/>
            </a:pPr>
            <a:r>
              <a:rPr i="1" lang="en-US" sz="2400"/>
              <a:t>Opening Local Bank Accounts: </a:t>
            </a:r>
            <a:endParaRPr/>
          </a:p>
          <a:p>
            <a:pPr indent="-228594" lvl="1" marL="685783" rtl="0" algn="l">
              <a:lnSpc>
                <a:spcPct val="90000"/>
              </a:lnSpc>
              <a:spcBef>
                <a:spcPts val="500"/>
              </a:spcBef>
              <a:spcAft>
                <a:spcPts val="0"/>
              </a:spcAft>
              <a:buClr>
                <a:schemeClr val="dk2"/>
              </a:buClr>
              <a:buSzPts val="2400"/>
              <a:buChar char="-"/>
            </a:pPr>
            <a:r>
              <a:rPr i="1" lang="en-US" sz="2400"/>
              <a:t>3 Signers are required: 2 local volunteers must be authorized signers on each account plus the IEEE Senior Director, Financial Services as a third signatory - Exemptions can be filed with MGA where local laws do not allow for IEEE Staff as signatory.</a:t>
            </a:r>
            <a:endParaRPr/>
          </a:p>
          <a:p>
            <a:pPr indent="-228594" lvl="1" marL="685783" rtl="0" algn="l">
              <a:lnSpc>
                <a:spcPct val="90000"/>
              </a:lnSpc>
              <a:spcBef>
                <a:spcPts val="500"/>
              </a:spcBef>
              <a:spcAft>
                <a:spcPts val="0"/>
              </a:spcAft>
              <a:buClr>
                <a:schemeClr val="dk2"/>
              </a:buClr>
              <a:buSzPts val="2400"/>
              <a:buChar char="-"/>
            </a:pPr>
            <a:r>
              <a:rPr i="1" lang="en-US" sz="2400"/>
              <a:t>GEO Units are accountable for signatories and submit signature cards signed by all authorized officers to MGA.</a:t>
            </a:r>
            <a:endParaRPr/>
          </a:p>
          <a:p>
            <a:pPr indent="-228594" lvl="1" marL="685783" rtl="0" algn="l">
              <a:lnSpc>
                <a:spcPct val="90000"/>
              </a:lnSpc>
              <a:spcBef>
                <a:spcPts val="500"/>
              </a:spcBef>
              <a:spcAft>
                <a:spcPts val="0"/>
              </a:spcAft>
              <a:buClr>
                <a:schemeClr val="dk2"/>
              </a:buClr>
              <a:buSzPts val="2400"/>
              <a:buChar char="-"/>
            </a:pPr>
            <a:r>
              <a:rPr i="1" lang="en-US" sz="2400"/>
              <a:t>IEEE MGA Staff secures signature of Senior Director, Financial Services and forwards signature card directly to the bank, with copies to authorized signers</a:t>
            </a:r>
            <a:endParaRPr/>
          </a:p>
          <a:p>
            <a:pPr indent="-228594" lvl="1" marL="685783" rtl="0" algn="l">
              <a:lnSpc>
                <a:spcPct val="90000"/>
              </a:lnSpc>
              <a:spcBef>
                <a:spcPts val="500"/>
              </a:spcBef>
              <a:spcAft>
                <a:spcPts val="0"/>
              </a:spcAft>
              <a:buClr>
                <a:schemeClr val="dk2"/>
              </a:buClr>
              <a:buSzPts val="2400"/>
              <a:buChar char="-"/>
            </a:pPr>
            <a:r>
              <a:rPr i="1" lang="en-US" sz="2400"/>
              <a:t>All request to open Local Bank Accounts must be sent to Teresa sacks at t.sacks@ieee.org.</a:t>
            </a:r>
            <a:endParaRPr/>
          </a:p>
          <a:p>
            <a:pPr indent="-133350" lvl="2" marL="1200127" rtl="0" algn="l">
              <a:lnSpc>
                <a:spcPct val="90000"/>
              </a:lnSpc>
              <a:spcBef>
                <a:spcPts val="500"/>
              </a:spcBef>
              <a:spcAft>
                <a:spcPts val="0"/>
              </a:spcAft>
              <a:buClr>
                <a:schemeClr val="dk2"/>
              </a:buClr>
              <a:buSzPts val="2400"/>
              <a:buFont typeface="Arial"/>
              <a:buNone/>
            </a:pPr>
            <a:r>
              <a:t/>
            </a:r>
            <a:endParaRPr b="1" sz="2400"/>
          </a:p>
        </p:txBody>
      </p:sp>
      <p:sp>
        <p:nvSpPr>
          <p:cNvPr id="221" name="Google Shape;221;p9"/>
          <p:cNvSpPr txBox="1"/>
          <p:nvPr>
            <p:ph idx="2" type="body"/>
          </p:nvPr>
        </p:nvSpPr>
        <p:spPr>
          <a:xfrm>
            <a:off x="838200" y="1240403"/>
            <a:ext cx="10515600" cy="41346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2400"/>
              <a:buNone/>
            </a:pPr>
            <a:r>
              <a:rPr lang="en-US"/>
              <a:t>IEEE Policy for Opening NextGen and Local Accounts (continued)</a:t>
            </a:r>
            <a:endParaRPr/>
          </a:p>
        </p:txBody>
      </p:sp>
      <p:sp>
        <p:nvSpPr>
          <p:cNvPr id="222" name="Google Shape;222;p9"/>
          <p:cNvSpPr txBox="1"/>
          <p:nvPr>
            <p:ph idx="12" type="sldNum"/>
          </p:nvPr>
        </p:nvSpPr>
        <p:spPr>
          <a:xfrm>
            <a:off x="514354" y="6205540"/>
            <a:ext cx="6477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1_Theme 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2017-06-12T18:26:03Z</dcterms:created>
  <dc:creator>Smith, Cheryl A.</dc:creator>
</cp:coreProperties>
</file>