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84" r:id="rId2"/>
    <p:sldId id="293" r:id="rId3"/>
    <p:sldId id="6450" r:id="rId4"/>
    <p:sldId id="1239" r:id="rId5"/>
    <p:sldId id="261" r:id="rId6"/>
    <p:sldId id="307" r:id="rId7"/>
    <p:sldId id="281" r:id="rId8"/>
    <p:sldId id="6457" r:id="rId9"/>
    <p:sldId id="309" r:id="rId10"/>
    <p:sldId id="274" r:id="rId11"/>
    <p:sldId id="269" r:id="rId12"/>
    <p:sldId id="308" r:id="rId13"/>
    <p:sldId id="285" r:id="rId14"/>
    <p:sldId id="286" r:id="rId15"/>
    <p:sldId id="276" r:id="rId16"/>
    <p:sldId id="6458" r:id="rId17"/>
    <p:sldId id="6461" r:id="rId18"/>
    <p:sldId id="6456" r:id="rId19"/>
    <p:sldId id="6451" r:id="rId20"/>
    <p:sldId id="6452" r:id="rId21"/>
    <p:sldId id="6453"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9B"/>
    <a:srgbClr val="002855"/>
    <a:srgbClr val="0066A1"/>
    <a:srgbClr val="CC0033"/>
    <a:srgbClr val="E37222"/>
    <a:srgbClr val="FDC82F"/>
    <a:srgbClr val="69BE28"/>
    <a:srgbClr val="008542"/>
    <a:srgbClr val="6B1F73"/>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79217" autoAdjust="0"/>
  </p:normalViewPr>
  <p:slideViewPr>
    <p:cSldViewPr snapToGrid="0" snapToObjects="1">
      <p:cViewPr varScale="1">
        <p:scale>
          <a:sx n="119" d="100"/>
          <a:sy n="119" d="100"/>
        </p:scale>
        <p:origin x="122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536781262997794E-2"/>
          <c:y val="4.5600562180083799E-2"/>
          <c:w val="0.89519696969697005"/>
          <c:h val="0.72848516451913603"/>
        </c:manualLayout>
      </c:layout>
      <c:barChart>
        <c:barDir val="col"/>
        <c:grouping val="stacked"/>
        <c:varyColors val="0"/>
        <c:ser>
          <c:idx val="0"/>
          <c:order val="0"/>
          <c:tx>
            <c:strRef>
              <c:f>Sheet1!$D$1</c:f>
              <c:strCache>
                <c:ptCount val="1"/>
                <c:pt idx="0">
                  <c:v>Financial S/C and Others</c:v>
                </c:pt>
              </c:strCache>
            </c:strRef>
          </c:tx>
          <c:spPr>
            <a:solidFill>
              <a:srgbClr val="0070C0"/>
            </a:solidFill>
            <a:ln>
              <a:solidFill>
                <a:schemeClr val="accent3">
                  <a:lumMod val="75000"/>
                </a:schemeClr>
              </a:solidFill>
            </a:ln>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Sheet1!$A$21:$A$34</c:f>
              <c:numCache>
                <c:formatCode>General</c:formatCode>
                <c:ptCount val="14"/>
                <c:pt idx="1">
                  <c:v>2019</c:v>
                </c:pt>
                <c:pt idx="4">
                  <c:v>2020</c:v>
                </c:pt>
                <c:pt idx="7">
                  <c:v>2021</c:v>
                </c:pt>
                <c:pt idx="10">
                  <c:v>2022</c:v>
                </c:pt>
                <c:pt idx="13">
                  <c:v>2023</c:v>
                </c:pt>
              </c:numCache>
            </c:numRef>
          </c:cat>
          <c:val>
            <c:numRef>
              <c:f>Sheet1!$D$21:$D$34</c:f>
              <c:numCache>
                <c:formatCode>General</c:formatCode>
                <c:ptCount val="14"/>
                <c:pt idx="1">
                  <c:v>688</c:v>
                </c:pt>
                <c:pt idx="4">
                  <c:v>561</c:v>
                </c:pt>
                <c:pt idx="7">
                  <c:v>648</c:v>
                </c:pt>
                <c:pt idx="10">
                  <c:v>664</c:v>
                </c:pt>
                <c:pt idx="13">
                  <c:v>687</c:v>
                </c:pt>
              </c:numCache>
            </c:numRef>
          </c:val>
          <c:extLst>
            <c:ext xmlns:c16="http://schemas.microsoft.com/office/drawing/2014/chart" uri="{C3380CC4-5D6E-409C-BE32-E72D297353CC}">
              <c16:uniqueId val="{00000000-C535-4B72-A5EA-9C7ECCBB22FB}"/>
            </c:ext>
          </c:extLst>
        </c:ser>
        <c:ser>
          <c:idx val="4"/>
          <c:order val="1"/>
          <c:tx>
            <c:strRef>
              <c:f>Sheet1!$E$1</c:f>
              <c:strCache>
                <c:ptCount val="1"/>
                <c:pt idx="0">
                  <c:v>Financial GEO Units</c:v>
                </c:pt>
              </c:strCache>
            </c:strRef>
          </c:tx>
          <c:spPr>
            <a:solidFill>
              <a:srgbClr val="00B0F0"/>
            </a:solidFill>
            <a:ln>
              <a:solidFill>
                <a:schemeClr val="accent5">
                  <a:lumMod val="60000"/>
                  <a:lumOff val="40000"/>
                </a:schemeClr>
              </a:solidFill>
            </a:ln>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Sheet1!$A$21:$A$34</c:f>
              <c:numCache>
                <c:formatCode>General</c:formatCode>
                <c:ptCount val="14"/>
                <c:pt idx="1">
                  <c:v>2019</c:v>
                </c:pt>
                <c:pt idx="4">
                  <c:v>2020</c:v>
                </c:pt>
                <c:pt idx="7">
                  <c:v>2021</c:v>
                </c:pt>
                <c:pt idx="10">
                  <c:v>2022</c:v>
                </c:pt>
                <c:pt idx="13">
                  <c:v>2023</c:v>
                </c:pt>
              </c:numCache>
            </c:numRef>
          </c:cat>
          <c:val>
            <c:numRef>
              <c:f>Sheet1!$E$21:$E$34</c:f>
              <c:numCache>
                <c:formatCode>General</c:formatCode>
                <c:ptCount val="14"/>
                <c:pt idx="1">
                  <c:v>372</c:v>
                </c:pt>
                <c:pt idx="4">
                  <c:v>287</c:v>
                </c:pt>
                <c:pt idx="7">
                  <c:v>371</c:v>
                </c:pt>
                <c:pt idx="10">
                  <c:v>404</c:v>
                </c:pt>
                <c:pt idx="13">
                  <c:v>409</c:v>
                </c:pt>
              </c:numCache>
            </c:numRef>
          </c:val>
          <c:extLst>
            <c:ext xmlns:c16="http://schemas.microsoft.com/office/drawing/2014/chart" uri="{C3380CC4-5D6E-409C-BE32-E72D297353CC}">
              <c16:uniqueId val="{00000001-C535-4B72-A5EA-9C7ECCBB22FB}"/>
            </c:ext>
          </c:extLst>
        </c:ser>
        <c:ser>
          <c:idx val="3"/>
          <c:order val="2"/>
          <c:tx>
            <c:strRef>
              <c:f>Sheet1!$F$1</c:f>
              <c:strCache>
                <c:ptCount val="1"/>
                <c:pt idx="0">
                  <c:v>Technical S/C and Others</c:v>
                </c:pt>
              </c:strCache>
            </c:strRef>
          </c:tx>
          <c:spPr>
            <a:solidFill>
              <a:schemeClr val="accent4"/>
            </a:solidFill>
            <a:ln>
              <a:solidFill>
                <a:schemeClr val="accent4">
                  <a:lumMod val="60000"/>
                  <a:lumOff val="40000"/>
                </a:schemeClr>
              </a:solidFill>
            </a:ln>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Sheet1!$A$21:$A$34</c:f>
              <c:numCache>
                <c:formatCode>General</c:formatCode>
                <c:ptCount val="14"/>
                <c:pt idx="1">
                  <c:v>2019</c:v>
                </c:pt>
                <c:pt idx="4">
                  <c:v>2020</c:v>
                </c:pt>
                <c:pt idx="7">
                  <c:v>2021</c:v>
                </c:pt>
                <c:pt idx="10">
                  <c:v>2022</c:v>
                </c:pt>
                <c:pt idx="13">
                  <c:v>2023</c:v>
                </c:pt>
              </c:numCache>
            </c:numRef>
          </c:cat>
          <c:val>
            <c:numRef>
              <c:f>Sheet1!$F$21:$F$34</c:f>
              <c:numCache>
                <c:formatCode>General</c:formatCode>
                <c:ptCount val="14"/>
                <c:pt idx="1">
                  <c:v>399</c:v>
                </c:pt>
                <c:pt idx="4">
                  <c:v>299</c:v>
                </c:pt>
                <c:pt idx="7">
                  <c:v>358</c:v>
                </c:pt>
                <c:pt idx="10">
                  <c:v>382</c:v>
                </c:pt>
                <c:pt idx="13">
                  <c:v>391</c:v>
                </c:pt>
              </c:numCache>
            </c:numRef>
          </c:val>
          <c:extLst>
            <c:ext xmlns:c16="http://schemas.microsoft.com/office/drawing/2014/chart" uri="{C3380CC4-5D6E-409C-BE32-E72D297353CC}">
              <c16:uniqueId val="{00000002-C535-4B72-A5EA-9C7ECCBB22FB}"/>
            </c:ext>
          </c:extLst>
        </c:ser>
        <c:ser>
          <c:idx val="5"/>
          <c:order val="3"/>
          <c:tx>
            <c:strRef>
              <c:f>Sheet1!$G$1</c:f>
              <c:strCache>
                <c:ptCount val="1"/>
                <c:pt idx="0">
                  <c:v>Technical GEO Units</c:v>
                </c:pt>
              </c:strCache>
            </c:strRef>
          </c:tx>
          <c:spPr>
            <a:solidFill>
              <a:schemeClr val="accent4">
                <a:lumMod val="60000"/>
                <a:lumOff val="40000"/>
              </a:schemeClr>
            </a:solidFill>
            <a:ln>
              <a:solidFill>
                <a:schemeClr val="accent2">
                  <a:lumMod val="60000"/>
                  <a:lumOff val="40000"/>
                </a:schemeClr>
              </a:solidFill>
            </a:ln>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Sheet1!$A$21:$A$34</c:f>
              <c:numCache>
                <c:formatCode>General</c:formatCode>
                <c:ptCount val="14"/>
                <c:pt idx="1">
                  <c:v>2019</c:v>
                </c:pt>
                <c:pt idx="4">
                  <c:v>2020</c:v>
                </c:pt>
                <c:pt idx="7">
                  <c:v>2021</c:v>
                </c:pt>
                <c:pt idx="10">
                  <c:v>2022</c:v>
                </c:pt>
                <c:pt idx="13">
                  <c:v>2023</c:v>
                </c:pt>
              </c:numCache>
            </c:numRef>
          </c:cat>
          <c:val>
            <c:numRef>
              <c:f>Sheet1!$G$21:$G$34</c:f>
              <c:numCache>
                <c:formatCode>General</c:formatCode>
                <c:ptCount val="14"/>
                <c:pt idx="1">
                  <c:v>510</c:v>
                </c:pt>
                <c:pt idx="4">
                  <c:v>438</c:v>
                </c:pt>
                <c:pt idx="7">
                  <c:v>522</c:v>
                </c:pt>
                <c:pt idx="10">
                  <c:v>558</c:v>
                </c:pt>
                <c:pt idx="13">
                  <c:v>578</c:v>
                </c:pt>
              </c:numCache>
            </c:numRef>
          </c:val>
          <c:extLst>
            <c:ext xmlns:c16="http://schemas.microsoft.com/office/drawing/2014/chart" uri="{C3380CC4-5D6E-409C-BE32-E72D297353CC}">
              <c16:uniqueId val="{00000003-C535-4B72-A5EA-9C7ECCBB22FB}"/>
            </c:ext>
          </c:extLst>
        </c:ser>
        <c:dLbls>
          <c:showLegendKey val="0"/>
          <c:showVal val="0"/>
          <c:showCatName val="0"/>
          <c:showSerName val="0"/>
          <c:showPercent val="0"/>
          <c:showBubbleSize val="0"/>
        </c:dLbls>
        <c:gapWidth val="0"/>
        <c:overlap val="100"/>
        <c:axId val="156046080"/>
        <c:axId val="156047616"/>
      </c:barChart>
      <c:catAx>
        <c:axId val="156046080"/>
        <c:scaling>
          <c:orientation val="minMax"/>
        </c:scaling>
        <c:delete val="0"/>
        <c:axPos val="b"/>
        <c:numFmt formatCode="General" sourceLinked="1"/>
        <c:majorTickMark val="out"/>
        <c:minorTickMark val="none"/>
        <c:tickLblPos val="nextTo"/>
        <c:txPr>
          <a:bodyPr/>
          <a:lstStyle/>
          <a:p>
            <a:pPr>
              <a:defRPr sz="1065"/>
            </a:pPr>
            <a:endParaRPr lang="en-US"/>
          </a:p>
        </c:txPr>
        <c:crossAx val="156047616"/>
        <c:crosses val="autoZero"/>
        <c:auto val="1"/>
        <c:lblAlgn val="ctr"/>
        <c:lblOffset val="100"/>
        <c:tickLblSkip val="1"/>
        <c:noMultiLvlLbl val="0"/>
      </c:catAx>
      <c:valAx>
        <c:axId val="156047616"/>
        <c:scaling>
          <c:orientation val="minMax"/>
        </c:scaling>
        <c:delete val="0"/>
        <c:axPos val="l"/>
        <c:majorGridlines/>
        <c:numFmt formatCode="#,##0" sourceLinked="0"/>
        <c:majorTickMark val="out"/>
        <c:minorTickMark val="none"/>
        <c:tickLblPos val="nextTo"/>
        <c:txPr>
          <a:bodyPr/>
          <a:lstStyle/>
          <a:p>
            <a:pPr>
              <a:defRPr sz="1246"/>
            </a:pPr>
            <a:endParaRPr lang="en-US"/>
          </a:p>
        </c:txPr>
        <c:crossAx val="156046080"/>
        <c:crosses val="autoZero"/>
        <c:crossBetween val="between"/>
      </c:valAx>
      <c:spPr>
        <a:noFill/>
        <a:ln w="25381">
          <a:noFill/>
        </a:ln>
        <a:effectLst>
          <a:glow>
            <a:schemeClr val="accent1">
              <a:alpha val="40000"/>
            </a:schemeClr>
          </a:glow>
        </a:effectLst>
      </c:spPr>
    </c:plotArea>
    <c:legend>
      <c:legendPos val="b"/>
      <c:legendEntry>
        <c:idx val="0"/>
        <c:txPr>
          <a:bodyPr/>
          <a:lstStyle/>
          <a:p>
            <a:pPr>
              <a:defRPr sz="900" b="1"/>
            </a:pPr>
            <a:endParaRPr lang="en-US"/>
          </a:p>
        </c:txPr>
      </c:legendEntry>
      <c:legendEntry>
        <c:idx val="1"/>
        <c:txPr>
          <a:bodyPr/>
          <a:lstStyle/>
          <a:p>
            <a:pPr>
              <a:defRPr sz="900" b="1"/>
            </a:pPr>
            <a:endParaRPr lang="en-US"/>
          </a:p>
        </c:txPr>
      </c:legendEntry>
      <c:legendEntry>
        <c:idx val="2"/>
        <c:txPr>
          <a:bodyPr/>
          <a:lstStyle/>
          <a:p>
            <a:pPr>
              <a:defRPr sz="900" b="1"/>
            </a:pPr>
            <a:endParaRPr lang="en-US"/>
          </a:p>
        </c:txPr>
      </c:legendEntry>
      <c:legendEntry>
        <c:idx val="3"/>
        <c:txPr>
          <a:bodyPr/>
          <a:lstStyle/>
          <a:p>
            <a:pPr>
              <a:defRPr sz="900" b="1"/>
            </a:pPr>
            <a:endParaRPr lang="en-US"/>
          </a:p>
        </c:txPr>
      </c:legendEntry>
      <c:layout>
        <c:manualLayout>
          <c:xMode val="edge"/>
          <c:yMode val="edge"/>
          <c:x val="0.23755053263756801"/>
          <c:y val="0.82946371888976089"/>
          <c:w val="0.590665576638986"/>
          <c:h val="0.10754518392715599"/>
        </c:manualLayout>
      </c:layout>
      <c:overlay val="0"/>
      <c:txPr>
        <a:bodyPr/>
        <a:lstStyle/>
        <a:p>
          <a:pPr>
            <a:defRPr sz="900" b="1"/>
          </a:pPr>
          <a:endParaRPr lang="en-US"/>
        </a:p>
      </c:txPr>
    </c:legend>
    <c:plotVisOnly val="1"/>
    <c:dispBlanksAs val="gap"/>
    <c:showDLblsOverMax val="0"/>
  </c:chart>
  <c:txPr>
    <a:bodyPr/>
    <a:lstStyle/>
    <a:p>
      <a:pPr>
        <a:defRPr sz="1601"/>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6" Type="http://schemas.openxmlformats.org/officeDocument/2006/relationships/image" Target="../media/image60.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_rels/data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5.svg"/><Relationship Id="rId1" Type="http://schemas.openxmlformats.org/officeDocument/2006/relationships/image" Target="../media/image94.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6" Type="http://schemas.openxmlformats.org/officeDocument/2006/relationships/image" Target="../media/image60.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5.svg"/><Relationship Id="rId1" Type="http://schemas.openxmlformats.org/officeDocument/2006/relationships/image" Target="../media/image94.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26658D-2257-40B7-B803-57AD3E5CE3B0}"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518A118C-94FB-44BB-A41C-4B4AF1687B4B}">
      <dgm:prSet custT="1"/>
      <dgm:spPr/>
      <dgm:t>
        <a:bodyPr/>
        <a:lstStyle/>
        <a:p>
          <a:pPr>
            <a:lnSpc>
              <a:spcPct val="100000"/>
            </a:lnSpc>
            <a:defRPr cap="all"/>
          </a:pPr>
          <a:r>
            <a:rPr lang="en-US" sz="1100" dirty="0"/>
            <a:t>Budgeting</a:t>
          </a:r>
        </a:p>
      </dgm:t>
    </dgm:pt>
    <dgm:pt modelId="{0929DFE4-4282-45D2-9D12-8D2A68D493EC}" type="parTrans" cxnId="{9922FCE2-70A8-4DEC-B1C9-F4CE13945B0D}">
      <dgm:prSet/>
      <dgm:spPr/>
      <dgm:t>
        <a:bodyPr/>
        <a:lstStyle/>
        <a:p>
          <a:endParaRPr lang="en-US" sz="1100"/>
        </a:p>
      </dgm:t>
    </dgm:pt>
    <dgm:pt modelId="{C39194ED-9802-4B5B-AE98-EF39F0774C8E}" type="sibTrans" cxnId="{9922FCE2-70A8-4DEC-B1C9-F4CE13945B0D}">
      <dgm:prSet/>
      <dgm:spPr/>
      <dgm:t>
        <a:bodyPr/>
        <a:lstStyle/>
        <a:p>
          <a:endParaRPr lang="en-US" sz="1100"/>
        </a:p>
      </dgm:t>
    </dgm:pt>
    <dgm:pt modelId="{A236970A-7A32-4641-8005-B9830E31B66F}">
      <dgm:prSet custT="1"/>
      <dgm:spPr/>
      <dgm:t>
        <a:bodyPr/>
        <a:lstStyle/>
        <a:p>
          <a:pPr>
            <a:lnSpc>
              <a:spcPct val="100000"/>
            </a:lnSpc>
            <a:defRPr cap="all"/>
          </a:pPr>
          <a:r>
            <a:rPr lang="en-US" sz="1100" dirty="0"/>
            <a:t>Vendor Agreements</a:t>
          </a:r>
        </a:p>
      </dgm:t>
    </dgm:pt>
    <dgm:pt modelId="{A2C4E36A-8254-47CE-971F-FDC1B1DBC0AE}" type="parTrans" cxnId="{9DD99B4D-1B6D-4705-BAD7-3C52BA713E7F}">
      <dgm:prSet/>
      <dgm:spPr/>
      <dgm:t>
        <a:bodyPr/>
        <a:lstStyle/>
        <a:p>
          <a:endParaRPr lang="en-US" sz="1100"/>
        </a:p>
      </dgm:t>
    </dgm:pt>
    <dgm:pt modelId="{3705ED6F-2019-4DFF-8775-A53ECB07AAB0}" type="sibTrans" cxnId="{9DD99B4D-1B6D-4705-BAD7-3C52BA713E7F}">
      <dgm:prSet/>
      <dgm:spPr/>
      <dgm:t>
        <a:bodyPr/>
        <a:lstStyle/>
        <a:p>
          <a:endParaRPr lang="en-US" sz="1100"/>
        </a:p>
      </dgm:t>
    </dgm:pt>
    <dgm:pt modelId="{6B03419A-A327-48C7-A690-9C68524EB0AA}">
      <dgm:prSet custT="1"/>
      <dgm:spPr/>
      <dgm:t>
        <a:bodyPr/>
        <a:lstStyle/>
        <a:p>
          <a:pPr>
            <a:lnSpc>
              <a:spcPct val="100000"/>
            </a:lnSpc>
            <a:defRPr cap="all"/>
          </a:pPr>
          <a:r>
            <a:rPr lang="en-US" sz="1100" dirty="0"/>
            <a:t>Forecasting &amp; Analysis</a:t>
          </a:r>
        </a:p>
      </dgm:t>
    </dgm:pt>
    <dgm:pt modelId="{5177A03A-0B87-476C-9CF8-BDEBE121F04B}" type="parTrans" cxnId="{0F9E66B0-B2D2-459B-82B6-B3EA356AD8FC}">
      <dgm:prSet/>
      <dgm:spPr/>
      <dgm:t>
        <a:bodyPr/>
        <a:lstStyle/>
        <a:p>
          <a:endParaRPr lang="en-US" sz="1100"/>
        </a:p>
      </dgm:t>
    </dgm:pt>
    <dgm:pt modelId="{04E6AC70-B81E-48E6-88AB-2CB4EE2E7CC7}" type="sibTrans" cxnId="{0F9E66B0-B2D2-459B-82B6-B3EA356AD8FC}">
      <dgm:prSet/>
      <dgm:spPr/>
      <dgm:t>
        <a:bodyPr/>
        <a:lstStyle/>
        <a:p>
          <a:endParaRPr lang="en-US" sz="1100"/>
        </a:p>
      </dgm:t>
    </dgm:pt>
    <dgm:pt modelId="{1971B9AD-284D-4AF0-9598-2C2DB8300B65}">
      <dgm:prSet custT="1"/>
      <dgm:spPr/>
      <dgm:t>
        <a:bodyPr/>
        <a:lstStyle/>
        <a:p>
          <a:pPr>
            <a:lnSpc>
              <a:spcPct val="100000"/>
            </a:lnSpc>
            <a:defRPr cap="all"/>
          </a:pPr>
          <a:r>
            <a:rPr lang="en-US" sz="1100"/>
            <a:t>Coordinating Payments</a:t>
          </a:r>
        </a:p>
      </dgm:t>
    </dgm:pt>
    <dgm:pt modelId="{ED61213E-E3FE-41B8-B8E5-0425E6948642}" type="parTrans" cxnId="{07A12FE0-1DC4-4F4A-A478-5B14DB525099}">
      <dgm:prSet/>
      <dgm:spPr/>
      <dgm:t>
        <a:bodyPr/>
        <a:lstStyle/>
        <a:p>
          <a:endParaRPr lang="en-US" sz="1100"/>
        </a:p>
      </dgm:t>
    </dgm:pt>
    <dgm:pt modelId="{702AA778-268D-471B-AF99-44011F710FF2}" type="sibTrans" cxnId="{07A12FE0-1DC4-4F4A-A478-5B14DB525099}">
      <dgm:prSet/>
      <dgm:spPr/>
      <dgm:t>
        <a:bodyPr/>
        <a:lstStyle/>
        <a:p>
          <a:endParaRPr lang="en-US" sz="1100"/>
        </a:p>
      </dgm:t>
    </dgm:pt>
    <dgm:pt modelId="{DA754542-AD23-47D4-BC85-B3FFD6334E8A}">
      <dgm:prSet custT="1"/>
      <dgm:spPr/>
      <dgm:t>
        <a:bodyPr/>
        <a:lstStyle/>
        <a:p>
          <a:pPr>
            <a:lnSpc>
              <a:spcPct val="100000"/>
            </a:lnSpc>
            <a:defRPr cap="all"/>
          </a:pPr>
          <a:r>
            <a:rPr lang="en-US" sz="1100" dirty="0"/>
            <a:t>Tax Compliance</a:t>
          </a:r>
        </a:p>
      </dgm:t>
    </dgm:pt>
    <dgm:pt modelId="{D73B365C-74D1-415D-BD7F-9045C4DB391B}" type="parTrans" cxnId="{CDDF8A7F-0D46-4536-B1C9-30A82F666931}">
      <dgm:prSet/>
      <dgm:spPr/>
      <dgm:t>
        <a:bodyPr/>
        <a:lstStyle/>
        <a:p>
          <a:endParaRPr lang="en-US" sz="1100"/>
        </a:p>
      </dgm:t>
    </dgm:pt>
    <dgm:pt modelId="{F22D1D1D-9DDC-4465-AD7D-32A8D45337C2}" type="sibTrans" cxnId="{CDDF8A7F-0D46-4536-B1C9-30A82F666931}">
      <dgm:prSet/>
      <dgm:spPr/>
      <dgm:t>
        <a:bodyPr/>
        <a:lstStyle/>
        <a:p>
          <a:endParaRPr lang="en-US" sz="1100"/>
        </a:p>
      </dgm:t>
    </dgm:pt>
    <dgm:pt modelId="{B57967D1-C3D8-4EAE-8196-76C5258CF6C6}">
      <dgm:prSet custT="1"/>
      <dgm:spPr/>
      <dgm:t>
        <a:bodyPr/>
        <a:lstStyle/>
        <a:p>
          <a:pPr>
            <a:lnSpc>
              <a:spcPct val="100000"/>
            </a:lnSpc>
            <a:defRPr cap="all"/>
          </a:pPr>
          <a:r>
            <a:rPr lang="en-US" sz="1100" dirty="0"/>
            <a:t>Financial Reporting &amp; Reconciling</a:t>
          </a:r>
        </a:p>
      </dgm:t>
    </dgm:pt>
    <dgm:pt modelId="{B6FD4B5F-EAEB-4D36-B67A-4BBA9A5C69CE}" type="parTrans" cxnId="{8F735073-0F46-4A02-A8A3-E33F68139986}">
      <dgm:prSet/>
      <dgm:spPr/>
      <dgm:t>
        <a:bodyPr/>
        <a:lstStyle/>
        <a:p>
          <a:endParaRPr lang="en-US" sz="1100"/>
        </a:p>
      </dgm:t>
    </dgm:pt>
    <dgm:pt modelId="{6F195FBE-CAE3-4270-91BE-A7CEFEACDCC1}" type="sibTrans" cxnId="{8F735073-0F46-4A02-A8A3-E33F68139986}">
      <dgm:prSet/>
      <dgm:spPr/>
      <dgm:t>
        <a:bodyPr/>
        <a:lstStyle/>
        <a:p>
          <a:endParaRPr lang="en-US" sz="1100"/>
        </a:p>
      </dgm:t>
    </dgm:pt>
    <dgm:pt modelId="{65DD59F8-7011-41F7-B26F-A2D05CBABC98}">
      <dgm:prSet custT="1"/>
      <dgm:spPr/>
      <dgm:t>
        <a:bodyPr/>
        <a:lstStyle/>
        <a:p>
          <a:pPr>
            <a:lnSpc>
              <a:spcPct val="100000"/>
            </a:lnSpc>
            <a:defRPr cap="all"/>
          </a:pPr>
          <a:r>
            <a:rPr lang="en-US" sz="1100" dirty="0"/>
            <a:t>transfer of Knowledge</a:t>
          </a:r>
        </a:p>
      </dgm:t>
    </dgm:pt>
    <dgm:pt modelId="{8E64A2F7-FA17-4A8E-9CD2-C921C88E6E91}" type="parTrans" cxnId="{5CF5BCCA-85A5-4851-BF8B-1A854152D594}">
      <dgm:prSet/>
      <dgm:spPr/>
      <dgm:t>
        <a:bodyPr/>
        <a:lstStyle/>
        <a:p>
          <a:endParaRPr lang="en-US" sz="1100"/>
        </a:p>
      </dgm:t>
    </dgm:pt>
    <dgm:pt modelId="{61C25C0A-697D-4107-A81E-57AF7DE77E51}" type="sibTrans" cxnId="{5CF5BCCA-85A5-4851-BF8B-1A854152D594}">
      <dgm:prSet/>
      <dgm:spPr/>
      <dgm:t>
        <a:bodyPr/>
        <a:lstStyle/>
        <a:p>
          <a:endParaRPr lang="en-US" sz="1100"/>
        </a:p>
      </dgm:t>
    </dgm:pt>
    <dgm:pt modelId="{C160326A-9F59-4E2B-854E-A71BCFCA1CDA}">
      <dgm:prSet custT="1"/>
      <dgm:spPr/>
      <dgm:t>
        <a:bodyPr/>
        <a:lstStyle/>
        <a:p>
          <a:pPr>
            <a:lnSpc>
              <a:spcPct val="100000"/>
            </a:lnSpc>
            <a:defRPr cap="all"/>
          </a:pPr>
          <a:r>
            <a:rPr lang="en-US" sz="1100" dirty="0"/>
            <a:t>Bookkeeping &amp; Audit Prep</a:t>
          </a:r>
        </a:p>
      </dgm:t>
    </dgm:pt>
    <dgm:pt modelId="{F09A9763-F0DC-4F41-BDAD-73DB8445EB18}" type="sibTrans" cxnId="{A7BD31B2-015B-43C3-8667-03E18AFCB0E0}">
      <dgm:prSet/>
      <dgm:spPr/>
      <dgm:t>
        <a:bodyPr/>
        <a:lstStyle/>
        <a:p>
          <a:endParaRPr lang="en-US" sz="1100"/>
        </a:p>
      </dgm:t>
    </dgm:pt>
    <dgm:pt modelId="{0CF15D1A-651A-40F6-BDC5-0EE87C3DB1B2}" type="parTrans" cxnId="{A7BD31B2-015B-43C3-8667-03E18AFCB0E0}">
      <dgm:prSet/>
      <dgm:spPr/>
      <dgm:t>
        <a:bodyPr/>
        <a:lstStyle/>
        <a:p>
          <a:endParaRPr lang="en-US" sz="1100"/>
        </a:p>
      </dgm:t>
    </dgm:pt>
    <dgm:pt modelId="{EB44462B-783D-45DE-852D-AB8D46F23073}" type="pres">
      <dgm:prSet presAssocID="{C026658D-2257-40B7-B803-57AD3E5CE3B0}" presName="root" presStyleCnt="0">
        <dgm:presLayoutVars>
          <dgm:dir/>
          <dgm:resizeHandles val="exact"/>
        </dgm:presLayoutVars>
      </dgm:prSet>
      <dgm:spPr/>
    </dgm:pt>
    <dgm:pt modelId="{43375B7C-835E-4437-B1AA-D95368895B99}" type="pres">
      <dgm:prSet presAssocID="{518A118C-94FB-44BB-A41C-4B4AF1687B4B}" presName="compNode" presStyleCnt="0"/>
      <dgm:spPr/>
    </dgm:pt>
    <dgm:pt modelId="{6F8BF975-D9F3-4599-BC39-643822D769AE}" type="pres">
      <dgm:prSet presAssocID="{518A118C-94FB-44BB-A41C-4B4AF1687B4B}" presName="iconBgRect" presStyleLbl="bgShp" presStyleIdx="0" presStyleCnt="8"/>
      <dgm:spPr>
        <a:prstGeom prst="round2DiagRect">
          <a:avLst>
            <a:gd name="adj1" fmla="val 29727"/>
            <a:gd name="adj2" fmla="val 0"/>
          </a:avLst>
        </a:prstGeom>
      </dgm:spPr>
    </dgm:pt>
    <dgm:pt modelId="{283F19F1-F60C-4AD8-9348-B3425B734EE4}" type="pres">
      <dgm:prSet presAssocID="{518A118C-94FB-44BB-A41C-4B4AF1687B4B}"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D0BFD41D-885E-4B3A-9E9C-1397F2F86DD1}" type="pres">
      <dgm:prSet presAssocID="{518A118C-94FB-44BB-A41C-4B4AF1687B4B}" presName="spaceRect" presStyleCnt="0"/>
      <dgm:spPr/>
    </dgm:pt>
    <dgm:pt modelId="{D7E2B4A0-1B2C-408F-B1F9-1E4B9ADE65BA}" type="pres">
      <dgm:prSet presAssocID="{518A118C-94FB-44BB-A41C-4B4AF1687B4B}" presName="textRect" presStyleLbl="revTx" presStyleIdx="0" presStyleCnt="8">
        <dgm:presLayoutVars>
          <dgm:chMax val="1"/>
          <dgm:chPref val="1"/>
        </dgm:presLayoutVars>
      </dgm:prSet>
      <dgm:spPr/>
    </dgm:pt>
    <dgm:pt modelId="{86D187D7-B2D4-4B90-B4F5-ED2E198C5B2A}" type="pres">
      <dgm:prSet presAssocID="{C39194ED-9802-4B5B-AE98-EF39F0774C8E}" presName="sibTrans" presStyleCnt="0"/>
      <dgm:spPr/>
    </dgm:pt>
    <dgm:pt modelId="{21834C66-88E2-4EA7-8E96-717CADC37D47}" type="pres">
      <dgm:prSet presAssocID="{C160326A-9F59-4E2B-854E-A71BCFCA1CDA}" presName="compNode" presStyleCnt="0"/>
      <dgm:spPr/>
    </dgm:pt>
    <dgm:pt modelId="{9D2C04A6-6A34-40BC-B100-BFFC38034610}" type="pres">
      <dgm:prSet presAssocID="{C160326A-9F59-4E2B-854E-A71BCFCA1CDA}" presName="iconBgRect" presStyleLbl="bgShp" presStyleIdx="1" presStyleCnt="8"/>
      <dgm:spPr>
        <a:prstGeom prst="round2DiagRect">
          <a:avLst>
            <a:gd name="adj1" fmla="val 29727"/>
            <a:gd name="adj2" fmla="val 0"/>
          </a:avLst>
        </a:prstGeom>
      </dgm:spPr>
    </dgm:pt>
    <dgm:pt modelId="{55F349F3-5E6A-423A-AF00-304D815AE4C1}" type="pres">
      <dgm:prSet presAssocID="{C160326A-9F59-4E2B-854E-A71BCFCA1CD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04AFB26F-9713-452D-93F9-EF34C757AB4D}" type="pres">
      <dgm:prSet presAssocID="{C160326A-9F59-4E2B-854E-A71BCFCA1CDA}" presName="spaceRect" presStyleCnt="0"/>
      <dgm:spPr/>
    </dgm:pt>
    <dgm:pt modelId="{5CE0C256-EED8-4CAC-8CF8-E7A106B2CD0A}" type="pres">
      <dgm:prSet presAssocID="{C160326A-9F59-4E2B-854E-A71BCFCA1CDA}" presName="textRect" presStyleLbl="revTx" presStyleIdx="1" presStyleCnt="8">
        <dgm:presLayoutVars>
          <dgm:chMax val="1"/>
          <dgm:chPref val="1"/>
        </dgm:presLayoutVars>
      </dgm:prSet>
      <dgm:spPr/>
    </dgm:pt>
    <dgm:pt modelId="{F376A758-0F37-4B80-A3CB-0E82B236A453}" type="pres">
      <dgm:prSet presAssocID="{F09A9763-F0DC-4F41-BDAD-73DB8445EB18}" presName="sibTrans" presStyleCnt="0"/>
      <dgm:spPr/>
    </dgm:pt>
    <dgm:pt modelId="{C8B36CCE-63DD-4063-A170-117AEFF8CE1F}" type="pres">
      <dgm:prSet presAssocID="{A236970A-7A32-4641-8005-B9830E31B66F}" presName="compNode" presStyleCnt="0"/>
      <dgm:spPr/>
    </dgm:pt>
    <dgm:pt modelId="{7BB0DD57-47BE-44A1-A155-41613397B885}" type="pres">
      <dgm:prSet presAssocID="{A236970A-7A32-4641-8005-B9830E31B66F}" presName="iconBgRect" presStyleLbl="bgShp" presStyleIdx="2" presStyleCnt="8"/>
      <dgm:spPr>
        <a:prstGeom prst="round2DiagRect">
          <a:avLst>
            <a:gd name="adj1" fmla="val 29727"/>
            <a:gd name="adj2" fmla="val 0"/>
          </a:avLst>
        </a:prstGeom>
      </dgm:spPr>
    </dgm:pt>
    <dgm:pt modelId="{57F1C214-7544-4752-9746-A282C8EB9B66}" type="pres">
      <dgm:prSet presAssocID="{A236970A-7A32-4641-8005-B9830E31B66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C44F90E-501F-4F17-AD2C-45828309CBC4}" type="pres">
      <dgm:prSet presAssocID="{A236970A-7A32-4641-8005-B9830E31B66F}" presName="spaceRect" presStyleCnt="0"/>
      <dgm:spPr/>
    </dgm:pt>
    <dgm:pt modelId="{DBB18489-ECF2-4F98-8834-60324E120F0B}" type="pres">
      <dgm:prSet presAssocID="{A236970A-7A32-4641-8005-B9830E31B66F}" presName="textRect" presStyleLbl="revTx" presStyleIdx="2" presStyleCnt="8">
        <dgm:presLayoutVars>
          <dgm:chMax val="1"/>
          <dgm:chPref val="1"/>
        </dgm:presLayoutVars>
      </dgm:prSet>
      <dgm:spPr/>
    </dgm:pt>
    <dgm:pt modelId="{F333F894-34FD-41A1-88A7-E8022B8A0D17}" type="pres">
      <dgm:prSet presAssocID="{3705ED6F-2019-4DFF-8775-A53ECB07AAB0}" presName="sibTrans" presStyleCnt="0"/>
      <dgm:spPr/>
    </dgm:pt>
    <dgm:pt modelId="{8579A09E-BFB1-4A61-9824-44816C3FAEC6}" type="pres">
      <dgm:prSet presAssocID="{6B03419A-A327-48C7-A690-9C68524EB0AA}" presName="compNode" presStyleCnt="0"/>
      <dgm:spPr/>
    </dgm:pt>
    <dgm:pt modelId="{615AE59B-D114-44D6-8626-F4DB2878BBB0}" type="pres">
      <dgm:prSet presAssocID="{6B03419A-A327-48C7-A690-9C68524EB0AA}" presName="iconBgRect" presStyleLbl="bgShp" presStyleIdx="3" presStyleCnt="8"/>
      <dgm:spPr>
        <a:prstGeom prst="round2DiagRect">
          <a:avLst>
            <a:gd name="adj1" fmla="val 29727"/>
            <a:gd name="adj2" fmla="val 0"/>
          </a:avLst>
        </a:prstGeom>
      </dgm:spPr>
    </dgm:pt>
    <dgm:pt modelId="{0ED2BEAB-28C2-422E-89CB-E6C54A320ABC}" type="pres">
      <dgm:prSet presAssocID="{6B03419A-A327-48C7-A690-9C68524EB0AA}"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853615B3-02EC-4377-9BBF-B6D2EF822295}" type="pres">
      <dgm:prSet presAssocID="{6B03419A-A327-48C7-A690-9C68524EB0AA}" presName="spaceRect" presStyleCnt="0"/>
      <dgm:spPr/>
    </dgm:pt>
    <dgm:pt modelId="{255FE728-1CA3-485C-B0F5-0FB6408171A8}" type="pres">
      <dgm:prSet presAssocID="{6B03419A-A327-48C7-A690-9C68524EB0AA}" presName="textRect" presStyleLbl="revTx" presStyleIdx="3" presStyleCnt="8">
        <dgm:presLayoutVars>
          <dgm:chMax val="1"/>
          <dgm:chPref val="1"/>
        </dgm:presLayoutVars>
      </dgm:prSet>
      <dgm:spPr/>
    </dgm:pt>
    <dgm:pt modelId="{3F73A023-188B-4367-865E-197DEA97E18B}" type="pres">
      <dgm:prSet presAssocID="{04E6AC70-B81E-48E6-88AB-2CB4EE2E7CC7}" presName="sibTrans" presStyleCnt="0"/>
      <dgm:spPr/>
    </dgm:pt>
    <dgm:pt modelId="{2EFF8617-01DB-4995-8FA8-2E7256B7AB31}" type="pres">
      <dgm:prSet presAssocID="{1971B9AD-284D-4AF0-9598-2C2DB8300B65}" presName="compNode" presStyleCnt="0"/>
      <dgm:spPr/>
    </dgm:pt>
    <dgm:pt modelId="{9610A9AE-EDDA-45C2-AC8A-020D16CF212A}" type="pres">
      <dgm:prSet presAssocID="{1971B9AD-284D-4AF0-9598-2C2DB8300B65}" presName="iconBgRect" presStyleLbl="bgShp" presStyleIdx="4" presStyleCnt="8"/>
      <dgm:spPr>
        <a:prstGeom prst="round2DiagRect">
          <a:avLst>
            <a:gd name="adj1" fmla="val 29727"/>
            <a:gd name="adj2" fmla="val 0"/>
          </a:avLst>
        </a:prstGeom>
      </dgm:spPr>
    </dgm:pt>
    <dgm:pt modelId="{5F517E0C-D269-46C2-A876-6C0CD4D4D1F9}" type="pres">
      <dgm:prSet presAssocID="{1971B9AD-284D-4AF0-9598-2C2DB8300B6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F87AEE05-84DA-4F3A-A18F-F28BB193BA5E}" type="pres">
      <dgm:prSet presAssocID="{1971B9AD-284D-4AF0-9598-2C2DB8300B65}" presName="spaceRect" presStyleCnt="0"/>
      <dgm:spPr/>
    </dgm:pt>
    <dgm:pt modelId="{0A2B12F3-0BC7-4002-878B-C4AB0D19C70A}" type="pres">
      <dgm:prSet presAssocID="{1971B9AD-284D-4AF0-9598-2C2DB8300B65}" presName="textRect" presStyleLbl="revTx" presStyleIdx="4" presStyleCnt="8">
        <dgm:presLayoutVars>
          <dgm:chMax val="1"/>
          <dgm:chPref val="1"/>
        </dgm:presLayoutVars>
      </dgm:prSet>
      <dgm:spPr/>
    </dgm:pt>
    <dgm:pt modelId="{37D7D370-61AE-4371-862D-628F914D8E9A}" type="pres">
      <dgm:prSet presAssocID="{702AA778-268D-471B-AF99-44011F710FF2}" presName="sibTrans" presStyleCnt="0"/>
      <dgm:spPr/>
    </dgm:pt>
    <dgm:pt modelId="{C4472133-1200-402C-9BA4-FC9758951F89}" type="pres">
      <dgm:prSet presAssocID="{DA754542-AD23-47D4-BC85-B3FFD6334E8A}" presName="compNode" presStyleCnt="0"/>
      <dgm:spPr/>
    </dgm:pt>
    <dgm:pt modelId="{D8B59390-EDD4-4F08-A642-B3B7CD2D1546}" type="pres">
      <dgm:prSet presAssocID="{DA754542-AD23-47D4-BC85-B3FFD6334E8A}" presName="iconBgRect" presStyleLbl="bgShp" presStyleIdx="5" presStyleCnt="8"/>
      <dgm:spPr>
        <a:prstGeom prst="round2DiagRect">
          <a:avLst>
            <a:gd name="adj1" fmla="val 29727"/>
            <a:gd name="adj2" fmla="val 0"/>
          </a:avLst>
        </a:prstGeom>
      </dgm:spPr>
    </dgm:pt>
    <dgm:pt modelId="{1DD6D3BB-1341-4CB1-83D7-5AF8F21B527A}" type="pres">
      <dgm:prSet presAssocID="{DA754542-AD23-47D4-BC85-B3FFD6334E8A}"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F3E83147-F4D8-4241-9CBA-8618537AD212}" type="pres">
      <dgm:prSet presAssocID="{DA754542-AD23-47D4-BC85-B3FFD6334E8A}" presName="spaceRect" presStyleCnt="0"/>
      <dgm:spPr/>
    </dgm:pt>
    <dgm:pt modelId="{F56101A4-488D-4143-B52B-BC4E56BBB7CE}" type="pres">
      <dgm:prSet presAssocID="{DA754542-AD23-47D4-BC85-B3FFD6334E8A}" presName="textRect" presStyleLbl="revTx" presStyleIdx="5" presStyleCnt="8">
        <dgm:presLayoutVars>
          <dgm:chMax val="1"/>
          <dgm:chPref val="1"/>
        </dgm:presLayoutVars>
      </dgm:prSet>
      <dgm:spPr/>
    </dgm:pt>
    <dgm:pt modelId="{7B973A33-9D12-4827-A77A-FF19CC1072A8}" type="pres">
      <dgm:prSet presAssocID="{F22D1D1D-9DDC-4465-AD7D-32A8D45337C2}" presName="sibTrans" presStyleCnt="0"/>
      <dgm:spPr/>
    </dgm:pt>
    <dgm:pt modelId="{CBFFE4D0-6574-455D-A4EE-C52A2854EDE2}" type="pres">
      <dgm:prSet presAssocID="{B57967D1-C3D8-4EAE-8196-76C5258CF6C6}" presName="compNode" presStyleCnt="0"/>
      <dgm:spPr/>
    </dgm:pt>
    <dgm:pt modelId="{26A8A09B-36BE-4228-8224-4C87DA522411}" type="pres">
      <dgm:prSet presAssocID="{B57967D1-C3D8-4EAE-8196-76C5258CF6C6}" presName="iconBgRect" presStyleLbl="bgShp" presStyleIdx="6" presStyleCnt="8"/>
      <dgm:spPr>
        <a:prstGeom prst="round2DiagRect">
          <a:avLst>
            <a:gd name="adj1" fmla="val 29727"/>
            <a:gd name="adj2" fmla="val 0"/>
          </a:avLst>
        </a:prstGeom>
      </dgm:spPr>
    </dgm:pt>
    <dgm:pt modelId="{13AA4E08-95F5-4768-B0EB-B0EFF1FB3B36}" type="pres">
      <dgm:prSet presAssocID="{B57967D1-C3D8-4EAE-8196-76C5258CF6C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pward trend"/>
        </a:ext>
      </dgm:extLst>
    </dgm:pt>
    <dgm:pt modelId="{26063F96-6C85-4D42-9421-DBCFAABE72E8}" type="pres">
      <dgm:prSet presAssocID="{B57967D1-C3D8-4EAE-8196-76C5258CF6C6}" presName="spaceRect" presStyleCnt="0"/>
      <dgm:spPr/>
    </dgm:pt>
    <dgm:pt modelId="{C83E3496-DE00-49EC-88FA-EA1C646869C6}" type="pres">
      <dgm:prSet presAssocID="{B57967D1-C3D8-4EAE-8196-76C5258CF6C6}" presName="textRect" presStyleLbl="revTx" presStyleIdx="6" presStyleCnt="8">
        <dgm:presLayoutVars>
          <dgm:chMax val="1"/>
          <dgm:chPref val="1"/>
        </dgm:presLayoutVars>
      </dgm:prSet>
      <dgm:spPr/>
    </dgm:pt>
    <dgm:pt modelId="{EF75E555-044A-4C25-8D42-A9B6A43C1613}" type="pres">
      <dgm:prSet presAssocID="{6F195FBE-CAE3-4270-91BE-A7CEFEACDCC1}" presName="sibTrans" presStyleCnt="0"/>
      <dgm:spPr/>
    </dgm:pt>
    <dgm:pt modelId="{B0058428-080C-4937-A85E-5C0EE38AE832}" type="pres">
      <dgm:prSet presAssocID="{65DD59F8-7011-41F7-B26F-A2D05CBABC98}" presName="compNode" presStyleCnt="0"/>
      <dgm:spPr/>
    </dgm:pt>
    <dgm:pt modelId="{9FD13233-FC46-45C4-8F48-C36EB8C98CEE}" type="pres">
      <dgm:prSet presAssocID="{65DD59F8-7011-41F7-B26F-A2D05CBABC98}" presName="iconBgRect" presStyleLbl="bgShp" presStyleIdx="7" presStyleCnt="8"/>
      <dgm:spPr>
        <a:prstGeom prst="round2DiagRect">
          <a:avLst>
            <a:gd name="adj1" fmla="val 29727"/>
            <a:gd name="adj2" fmla="val 0"/>
          </a:avLst>
        </a:prstGeom>
      </dgm:spPr>
    </dgm:pt>
    <dgm:pt modelId="{69A3D247-8A8A-49C7-BB64-23814C7EA2DF}" type="pres">
      <dgm:prSet presAssocID="{65DD59F8-7011-41F7-B26F-A2D05CBABC98}"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ead with Gears"/>
        </a:ext>
      </dgm:extLst>
    </dgm:pt>
    <dgm:pt modelId="{4EE9EF91-95F3-40E7-8AFB-276D61185A56}" type="pres">
      <dgm:prSet presAssocID="{65DD59F8-7011-41F7-B26F-A2D05CBABC98}" presName="spaceRect" presStyleCnt="0"/>
      <dgm:spPr/>
    </dgm:pt>
    <dgm:pt modelId="{BF799470-E30B-4611-B912-3498F73F61F2}" type="pres">
      <dgm:prSet presAssocID="{65DD59F8-7011-41F7-B26F-A2D05CBABC98}" presName="textRect" presStyleLbl="revTx" presStyleIdx="7" presStyleCnt="8">
        <dgm:presLayoutVars>
          <dgm:chMax val="1"/>
          <dgm:chPref val="1"/>
        </dgm:presLayoutVars>
      </dgm:prSet>
      <dgm:spPr/>
    </dgm:pt>
  </dgm:ptLst>
  <dgm:cxnLst>
    <dgm:cxn modelId="{BD3C6A0B-816E-469E-8003-71798938763A}" type="presOf" srcId="{DA754542-AD23-47D4-BC85-B3FFD6334E8A}" destId="{F56101A4-488D-4143-B52B-BC4E56BBB7CE}" srcOrd="0" destOrd="0" presId="urn:microsoft.com/office/officeart/2018/5/layout/IconLeafLabelList"/>
    <dgm:cxn modelId="{D77BD832-37CF-4360-BA5C-737C4B06E209}" type="presOf" srcId="{C160326A-9F59-4E2B-854E-A71BCFCA1CDA}" destId="{5CE0C256-EED8-4CAC-8CF8-E7A106B2CD0A}" srcOrd="0" destOrd="0" presId="urn:microsoft.com/office/officeart/2018/5/layout/IconLeafLabelList"/>
    <dgm:cxn modelId="{BB632838-11F7-4863-B179-978E1B4CD366}" type="presOf" srcId="{1971B9AD-284D-4AF0-9598-2C2DB8300B65}" destId="{0A2B12F3-0BC7-4002-878B-C4AB0D19C70A}" srcOrd="0" destOrd="0" presId="urn:microsoft.com/office/officeart/2018/5/layout/IconLeafLabelList"/>
    <dgm:cxn modelId="{65B6EF5B-C2E7-4DA3-BB0F-75D39BA1B55E}" type="presOf" srcId="{C026658D-2257-40B7-B803-57AD3E5CE3B0}" destId="{EB44462B-783D-45DE-852D-AB8D46F23073}" srcOrd="0" destOrd="0" presId="urn:microsoft.com/office/officeart/2018/5/layout/IconLeafLabelList"/>
    <dgm:cxn modelId="{9DD99B4D-1B6D-4705-BAD7-3C52BA713E7F}" srcId="{C026658D-2257-40B7-B803-57AD3E5CE3B0}" destId="{A236970A-7A32-4641-8005-B9830E31B66F}" srcOrd="2" destOrd="0" parTransId="{A2C4E36A-8254-47CE-971F-FDC1B1DBC0AE}" sibTransId="{3705ED6F-2019-4DFF-8775-A53ECB07AAB0}"/>
    <dgm:cxn modelId="{EAA9DC4E-5C77-41FC-8F28-3839BF2CDD05}" type="presOf" srcId="{6B03419A-A327-48C7-A690-9C68524EB0AA}" destId="{255FE728-1CA3-485C-B0F5-0FB6408171A8}" srcOrd="0" destOrd="0" presId="urn:microsoft.com/office/officeart/2018/5/layout/IconLeafLabelList"/>
    <dgm:cxn modelId="{8F735073-0F46-4A02-A8A3-E33F68139986}" srcId="{C026658D-2257-40B7-B803-57AD3E5CE3B0}" destId="{B57967D1-C3D8-4EAE-8196-76C5258CF6C6}" srcOrd="6" destOrd="0" parTransId="{B6FD4B5F-EAEB-4D36-B67A-4BBA9A5C69CE}" sibTransId="{6F195FBE-CAE3-4270-91BE-A7CEFEACDCC1}"/>
    <dgm:cxn modelId="{CC24A374-972A-4AC1-9E09-CAB3575020F2}" type="presOf" srcId="{A236970A-7A32-4641-8005-B9830E31B66F}" destId="{DBB18489-ECF2-4F98-8834-60324E120F0B}" srcOrd="0" destOrd="0" presId="urn:microsoft.com/office/officeart/2018/5/layout/IconLeafLabelList"/>
    <dgm:cxn modelId="{CDDF8A7F-0D46-4536-B1C9-30A82F666931}" srcId="{C026658D-2257-40B7-B803-57AD3E5CE3B0}" destId="{DA754542-AD23-47D4-BC85-B3FFD6334E8A}" srcOrd="5" destOrd="0" parTransId="{D73B365C-74D1-415D-BD7F-9045C4DB391B}" sibTransId="{F22D1D1D-9DDC-4465-AD7D-32A8D45337C2}"/>
    <dgm:cxn modelId="{D6857689-9811-4B2D-8F29-EA695B3F8A39}" type="presOf" srcId="{65DD59F8-7011-41F7-B26F-A2D05CBABC98}" destId="{BF799470-E30B-4611-B912-3498F73F61F2}" srcOrd="0" destOrd="0" presId="urn:microsoft.com/office/officeart/2018/5/layout/IconLeafLabelList"/>
    <dgm:cxn modelId="{1DCF059B-0CE8-4CE5-8B65-4040B8CC42BE}" type="presOf" srcId="{518A118C-94FB-44BB-A41C-4B4AF1687B4B}" destId="{D7E2B4A0-1B2C-408F-B1F9-1E4B9ADE65BA}" srcOrd="0" destOrd="0" presId="urn:microsoft.com/office/officeart/2018/5/layout/IconLeafLabelList"/>
    <dgm:cxn modelId="{0F9E66B0-B2D2-459B-82B6-B3EA356AD8FC}" srcId="{C026658D-2257-40B7-B803-57AD3E5CE3B0}" destId="{6B03419A-A327-48C7-A690-9C68524EB0AA}" srcOrd="3" destOrd="0" parTransId="{5177A03A-0B87-476C-9CF8-BDEBE121F04B}" sibTransId="{04E6AC70-B81E-48E6-88AB-2CB4EE2E7CC7}"/>
    <dgm:cxn modelId="{A7BD31B2-015B-43C3-8667-03E18AFCB0E0}" srcId="{C026658D-2257-40B7-B803-57AD3E5CE3B0}" destId="{C160326A-9F59-4E2B-854E-A71BCFCA1CDA}" srcOrd="1" destOrd="0" parTransId="{0CF15D1A-651A-40F6-BDC5-0EE87C3DB1B2}" sibTransId="{F09A9763-F0DC-4F41-BDAD-73DB8445EB18}"/>
    <dgm:cxn modelId="{8DADA6C0-8042-4667-AA42-F481BF67F6A3}" type="presOf" srcId="{B57967D1-C3D8-4EAE-8196-76C5258CF6C6}" destId="{C83E3496-DE00-49EC-88FA-EA1C646869C6}" srcOrd="0" destOrd="0" presId="urn:microsoft.com/office/officeart/2018/5/layout/IconLeafLabelList"/>
    <dgm:cxn modelId="{5CF5BCCA-85A5-4851-BF8B-1A854152D594}" srcId="{C026658D-2257-40B7-B803-57AD3E5CE3B0}" destId="{65DD59F8-7011-41F7-B26F-A2D05CBABC98}" srcOrd="7" destOrd="0" parTransId="{8E64A2F7-FA17-4A8E-9CD2-C921C88E6E91}" sibTransId="{61C25C0A-697D-4107-A81E-57AF7DE77E51}"/>
    <dgm:cxn modelId="{07A12FE0-1DC4-4F4A-A478-5B14DB525099}" srcId="{C026658D-2257-40B7-B803-57AD3E5CE3B0}" destId="{1971B9AD-284D-4AF0-9598-2C2DB8300B65}" srcOrd="4" destOrd="0" parTransId="{ED61213E-E3FE-41B8-B8E5-0425E6948642}" sibTransId="{702AA778-268D-471B-AF99-44011F710FF2}"/>
    <dgm:cxn modelId="{9922FCE2-70A8-4DEC-B1C9-F4CE13945B0D}" srcId="{C026658D-2257-40B7-B803-57AD3E5CE3B0}" destId="{518A118C-94FB-44BB-A41C-4B4AF1687B4B}" srcOrd="0" destOrd="0" parTransId="{0929DFE4-4282-45D2-9D12-8D2A68D493EC}" sibTransId="{C39194ED-9802-4B5B-AE98-EF39F0774C8E}"/>
    <dgm:cxn modelId="{F4CBE6D2-D89D-4196-A0DB-F842DFD39F78}" type="presParOf" srcId="{EB44462B-783D-45DE-852D-AB8D46F23073}" destId="{43375B7C-835E-4437-B1AA-D95368895B99}" srcOrd="0" destOrd="0" presId="urn:microsoft.com/office/officeart/2018/5/layout/IconLeafLabelList"/>
    <dgm:cxn modelId="{417A26AF-B34C-4770-BD7B-8D8404434E75}" type="presParOf" srcId="{43375B7C-835E-4437-B1AA-D95368895B99}" destId="{6F8BF975-D9F3-4599-BC39-643822D769AE}" srcOrd="0" destOrd="0" presId="urn:microsoft.com/office/officeart/2018/5/layout/IconLeafLabelList"/>
    <dgm:cxn modelId="{61F6498B-8AC6-4504-A941-3014CAEAA7D7}" type="presParOf" srcId="{43375B7C-835E-4437-B1AA-D95368895B99}" destId="{283F19F1-F60C-4AD8-9348-B3425B734EE4}" srcOrd="1" destOrd="0" presId="urn:microsoft.com/office/officeart/2018/5/layout/IconLeafLabelList"/>
    <dgm:cxn modelId="{4D27BAAC-0CDE-4FB1-AA9E-C2CCB7625BA7}" type="presParOf" srcId="{43375B7C-835E-4437-B1AA-D95368895B99}" destId="{D0BFD41D-885E-4B3A-9E9C-1397F2F86DD1}" srcOrd="2" destOrd="0" presId="urn:microsoft.com/office/officeart/2018/5/layout/IconLeafLabelList"/>
    <dgm:cxn modelId="{45841FFB-A544-4346-A8C0-211A17AD6903}" type="presParOf" srcId="{43375B7C-835E-4437-B1AA-D95368895B99}" destId="{D7E2B4A0-1B2C-408F-B1F9-1E4B9ADE65BA}" srcOrd="3" destOrd="0" presId="urn:microsoft.com/office/officeart/2018/5/layout/IconLeafLabelList"/>
    <dgm:cxn modelId="{80315A34-3A30-4402-AEBB-E60D2A827B30}" type="presParOf" srcId="{EB44462B-783D-45DE-852D-AB8D46F23073}" destId="{86D187D7-B2D4-4B90-B4F5-ED2E198C5B2A}" srcOrd="1" destOrd="0" presId="urn:microsoft.com/office/officeart/2018/5/layout/IconLeafLabelList"/>
    <dgm:cxn modelId="{99696D4F-D50F-420A-A150-3F465BEDCF51}" type="presParOf" srcId="{EB44462B-783D-45DE-852D-AB8D46F23073}" destId="{21834C66-88E2-4EA7-8E96-717CADC37D47}" srcOrd="2" destOrd="0" presId="urn:microsoft.com/office/officeart/2018/5/layout/IconLeafLabelList"/>
    <dgm:cxn modelId="{1F160E52-54FD-4824-8E03-0ECE4852274B}" type="presParOf" srcId="{21834C66-88E2-4EA7-8E96-717CADC37D47}" destId="{9D2C04A6-6A34-40BC-B100-BFFC38034610}" srcOrd="0" destOrd="0" presId="urn:microsoft.com/office/officeart/2018/5/layout/IconLeafLabelList"/>
    <dgm:cxn modelId="{8194C3EF-28D7-42DC-B681-AC1E32E6FF4F}" type="presParOf" srcId="{21834C66-88E2-4EA7-8E96-717CADC37D47}" destId="{55F349F3-5E6A-423A-AF00-304D815AE4C1}" srcOrd="1" destOrd="0" presId="urn:microsoft.com/office/officeart/2018/5/layout/IconLeafLabelList"/>
    <dgm:cxn modelId="{6841CCA6-0E6D-40CE-80C1-89F66183115F}" type="presParOf" srcId="{21834C66-88E2-4EA7-8E96-717CADC37D47}" destId="{04AFB26F-9713-452D-93F9-EF34C757AB4D}" srcOrd="2" destOrd="0" presId="urn:microsoft.com/office/officeart/2018/5/layout/IconLeafLabelList"/>
    <dgm:cxn modelId="{F9FBC3C7-D1F3-4735-8445-7A7EC886D610}" type="presParOf" srcId="{21834C66-88E2-4EA7-8E96-717CADC37D47}" destId="{5CE0C256-EED8-4CAC-8CF8-E7A106B2CD0A}" srcOrd="3" destOrd="0" presId="urn:microsoft.com/office/officeart/2018/5/layout/IconLeafLabelList"/>
    <dgm:cxn modelId="{FDE72AC1-6D75-4C39-8520-AE791A07A2DE}" type="presParOf" srcId="{EB44462B-783D-45DE-852D-AB8D46F23073}" destId="{F376A758-0F37-4B80-A3CB-0E82B236A453}" srcOrd="3" destOrd="0" presId="urn:microsoft.com/office/officeart/2018/5/layout/IconLeafLabelList"/>
    <dgm:cxn modelId="{6D299FE8-096E-4BD6-A34C-976B99232E2A}" type="presParOf" srcId="{EB44462B-783D-45DE-852D-AB8D46F23073}" destId="{C8B36CCE-63DD-4063-A170-117AEFF8CE1F}" srcOrd="4" destOrd="0" presId="urn:microsoft.com/office/officeart/2018/5/layout/IconLeafLabelList"/>
    <dgm:cxn modelId="{62663A38-DE06-4E74-9DA7-D6AF97C2EEEA}" type="presParOf" srcId="{C8B36CCE-63DD-4063-A170-117AEFF8CE1F}" destId="{7BB0DD57-47BE-44A1-A155-41613397B885}" srcOrd="0" destOrd="0" presId="urn:microsoft.com/office/officeart/2018/5/layout/IconLeafLabelList"/>
    <dgm:cxn modelId="{066D5CD7-43A2-4340-94A9-1D0658D10721}" type="presParOf" srcId="{C8B36CCE-63DD-4063-A170-117AEFF8CE1F}" destId="{57F1C214-7544-4752-9746-A282C8EB9B66}" srcOrd="1" destOrd="0" presId="urn:microsoft.com/office/officeart/2018/5/layout/IconLeafLabelList"/>
    <dgm:cxn modelId="{E7638E4E-9073-4D34-85A6-7BF31AED8CDC}" type="presParOf" srcId="{C8B36CCE-63DD-4063-A170-117AEFF8CE1F}" destId="{3C44F90E-501F-4F17-AD2C-45828309CBC4}" srcOrd="2" destOrd="0" presId="urn:microsoft.com/office/officeart/2018/5/layout/IconLeafLabelList"/>
    <dgm:cxn modelId="{B0CFB990-BE8D-417F-BCF7-E8BDC746FE38}" type="presParOf" srcId="{C8B36CCE-63DD-4063-A170-117AEFF8CE1F}" destId="{DBB18489-ECF2-4F98-8834-60324E120F0B}" srcOrd="3" destOrd="0" presId="urn:microsoft.com/office/officeart/2018/5/layout/IconLeafLabelList"/>
    <dgm:cxn modelId="{A9F6F386-B113-4192-AFE5-62FA8B2D9F08}" type="presParOf" srcId="{EB44462B-783D-45DE-852D-AB8D46F23073}" destId="{F333F894-34FD-41A1-88A7-E8022B8A0D17}" srcOrd="5" destOrd="0" presId="urn:microsoft.com/office/officeart/2018/5/layout/IconLeafLabelList"/>
    <dgm:cxn modelId="{EE61B13C-D017-41A1-A396-CB3F0FDC577B}" type="presParOf" srcId="{EB44462B-783D-45DE-852D-AB8D46F23073}" destId="{8579A09E-BFB1-4A61-9824-44816C3FAEC6}" srcOrd="6" destOrd="0" presId="urn:microsoft.com/office/officeart/2018/5/layout/IconLeafLabelList"/>
    <dgm:cxn modelId="{66E36447-D095-42E7-BB0F-ABDE034C3B24}" type="presParOf" srcId="{8579A09E-BFB1-4A61-9824-44816C3FAEC6}" destId="{615AE59B-D114-44D6-8626-F4DB2878BBB0}" srcOrd="0" destOrd="0" presId="urn:microsoft.com/office/officeart/2018/5/layout/IconLeafLabelList"/>
    <dgm:cxn modelId="{C2AAD127-3932-4E52-9BE6-0DFE71AF3C1B}" type="presParOf" srcId="{8579A09E-BFB1-4A61-9824-44816C3FAEC6}" destId="{0ED2BEAB-28C2-422E-89CB-E6C54A320ABC}" srcOrd="1" destOrd="0" presId="urn:microsoft.com/office/officeart/2018/5/layout/IconLeafLabelList"/>
    <dgm:cxn modelId="{9BF18D9C-3E44-49FE-8103-C458A7F6284A}" type="presParOf" srcId="{8579A09E-BFB1-4A61-9824-44816C3FAEC6}" destId="{853615B3-02EC-4377-9BBF-B6D2EF822295}" srcOrd="2" destOrd="0" presId="urn:microsoft.com/office/officeart/2018/5/layout/IconLeafLabelList"/>
    <dgm:cxn modelId="{41586903-6738-4730-AFCF-9539E9400CB8}" type="presParOf" srcId="{8579A09E-BFB1-4A61-9824-44816C3FAEC6}" destId="{255FE728-1CA3-485C-B0F5-0FB6408171A8}" srcOrd="3" destOrd="0" presId="urn:microsoft.com/office/officeart/2018/5/layout/IconLeafLabelList"/>
    <dgm:cxn modelId="{631339CE-4E27-446F-AAA8-203C38A872E2}" type="presParOf" srcId="{EB44462B-783D-45DE-852D-AB8D46F23073}" destId="{3F73A023-188B-4367-865E-197DEA97E18B}" srcOrd="7" destOrd="0" presId="urn:microsoft.com/office/officeart/2018/5/layout/IconLeafLabelList"/>
    <dgm:cxn modelId="{61EE08F7-22DE-446E-AFA0-333AED36C643}" type="presParOf" srcId="{EB44462B-783D-45DE-852D-AB8D46F23073}" destId="{2EFF8617-01DB-4995-8FA8-2E7256B7AB31}" srcOrd="8" destOrd="0" presId="urn:microsoft.com/office/officeart/2018/5/layout/IconLeafLabelList"/>
    <dgm:cxn modelId="{A46E4D2A-E85F-44A4-81E1-DB8066AD863F}" type="presParOf" srcId="{2EFF8617-01DB-4995-8FA8-2E7256B7AB31}" destId="{9610A9AE-EDDA-45C2-AC8A-020D16CF212A}" srcOrd="0" destOrd="0" presId="urn:microsoft.com/office/officeart/2018/5/layout/IconLeafLabelList"/>
    <dgm:cxn modelId="{29F574D8-1391-4C0B-8308-7C50E6E0C7C9}" type="presParOf" srcId="{2EFF8617-01DB-4995-8FA8-2E7256B7AB31}" destId="{5F517E0C-D269-46C2-A876-6C0CD4D4D1F9}" srcOrd="1" destOrd="0" presId="urn:microsoft.com/office/officeart/2018/5/layout/IconLeafLabelList"/>
    <dgm:cxn modelId="{42847A98-4CBF-46FC-BD58-2C425B8C7B12}" type="presParOf" srcId="{2EFF8617-01DB-4995-8FA8-2E7256B7AB31}" destId="{F87AEE05-84DA-4F3A-A18F-F28BB193BA5E}" srcOrd="2" destOrd="0" presId="urn:microsoft.com/office/officeart/2018/5/layout/IconLeafLabelList"/>
    <dgm:cxn modelId="{27B921D5-0441-4347-8C57-EF10B754E73E}" type="presParOf" srcId="{2EFF8617-01DB-4995-8FA8-2E7256B7AB31}" destId="{0A2B12F3-0BC7-4002-878B-C4AB0D19C70A}" srcOrd="3" destOrd="0" presId="urn:microsoft.com/office/officeart/2018/5/layout/IconLeafLabelList"/>
    <dgm:cxn modelId="{CA63B1A9-BC48-4E40-87C5-B9985BDA6A95}" type="presParOf" srcId="{EB44462B-783D-45DE-852D-AB8D46F23073}" destId="{37D7D370-61AE-4371-862D-628F914D8E9A}" srcOrd="9" destOrd="0" presId="urn:microsoft.com/office/officeart/2018/5/layout/IconLeafLabelList"/>
    <dgm:cxn modelId="{FDC583D2-B867-4F35-BA23-992A1A7BFB49}" type="presParOf" srcId="{EB44462B-783D-45DE-852D-AB8D46F23073}" destId="{C4472133-1200-402C-9BA4-FC9758951F89}" srcOrd="10" destOrd="0" presId="urn:microsoft.com/office/officeart/2018/5/layout/IconLeafLabelList"/>
    <dgm:cxn modelId="{97B63649-FFCC-411F-B308-B533FC26760F}" type="presParOf" srcId="{C4472133-1200-402C-9BA4-FC9758951F89}" destId="{D8B59390-EDD4-4F08-A642-B3B7CD2D1546}" srcOrd="0" destOrd="0" presId="urn:microsoft.com/office/officeart/2018/5/layout/IconLeafLabelList"/>
    <dgm:cxn modelId="{2AE27219-7DA1-465F-8481-25EBD0518953}" type="presParOf" srcId="{C4472133-1200-402C-9BA4-FC9758951F89}" destId="{1DD6D3BB-1341-4CB1-83D7-5AF8F21B527A}" srcOrd="1" destOrd="0" presId="urn:microsoft.com/office/officeart/2018/5/layout/IconLeafLabelList"/>
    <dgm:cxn modelId="{9A6E34A3-DF03-4D87-8CDD-D4CDC0A51857}" type="presParOf" srcId="{C4472133-1200-402C-9BA4-FC9758951F89}" destId="{F3E83147-F4D8-4241-9CBA-8618537AD212}" srcOrd="2" destOrd="0" presId="urn:microsoft.com/office/officeart/2018/5/layout/IconLeafLabelList"/>
    <dgm:cxn modelId="{B27A0C77-7F00-475D-A477-499ADC4CE959}" type="presParOf" srcId="{C4472133-1200-402C-9BA4-FC9758951F89}" destId="{F56101A4-488D-4143-B52B-BC4E56BBB7CE}" srcOrd="3" destOrd="0" presId="urn:microsoft.com/office/officeart/2018/5/layout/IconLeafLabelList"/>
    <dgm:cxn modelId="{965A3A48-E73C-4828-90A4-490A3845A6EA}" type="presParOf" srcId="{EB44462B-783D-45DE-852D-AB8D46F23073}" destId="{7B973A33-9D12-4827-A77A-FF19CC1072A8}" srcOrd="11" destOrd="0" presId="urn:microsoft.com/office/officeart/2018/5/layout/IconLeafLabelList"/>
    <dgm:cxn modelId="{5F88D8D1-68D0-4383-A274-5CF7E204C14A}" type="presParOf" srcId="{EB44462B-783D-45DE-852D-AB8D46F23073}" destId="{CBFFE4D0-6574-455D-A4EE-C52A2854EDE2}" srcOrd="12" destOrd="0" presId="urn:microsoft.com/office/officeart/2018/5/layout/IconLeafLabelList"/>
    <dgm:cxn modelId="{38B0D693-79AF-43F3-9AEC-253A20B3BE30}" type="presParOf" srcId="{CBFFE4D0-6574-455D-A4EE-C52A2854EDE2}" destId="{26A8A09B-36BE-4228-8224-4C87DA522411}" srcOrd="0" destOrd="0" presId="urn:microsoft.com/office/officeart/2018/5/layout/IconLeafLabelList"/>
    <dgm:cxn modelId="{E0BE6EBB-DFFD-4134-B6A9-A10E0F7E4AB9}" type="presParOf" srcId="{CBFFE4D0-6574-455D-A4EE-C52A2854EDE2}" destId="{13AA4E08-95F5-4768-B0EB-B0EFF1FB3B36}" srcOrd="1" destOrd="0" presId="urn:microsoft.com/office/officeart/2018/5/layout/IconLeafLabelList"/>
    <dgm:cxn modelId="{D554091E-4F42-412B-B95A-88B7E747821C}" type="presParOf" srcId="{CBFFE4D0-6574-455D-A4EE-C52A2854EDE2}" destId="{26063F96-6C85-4D42-9421-DBCFAABE72E8}" srcOrd="2" destOrd="0" presId="urn:microsoft.com/office/officeart/2018/5/layout/IconLeafLabelList"/>
    <dgm:cxn modelId="{6566EC53-FDE3-4F46-8A9A-F5B5AA595747}" type="presParOf" srcId="{CBFFE4D0-6574-455D-A4EE-C52A2854EDE2}" destId="{C83E3496-DE00-49EC-88FA-EA1C646869C6}" srcOrd="3" destOrd="0" presId="urn:microsoft.com/office/officeart/2018/5/layout/IconLeafLabelList"/>
    <dgm:cxn modelId="{7C8B48E5-B958-431F-A899-D71390C492A3}" type="presParOf" srcId="{EB44462B-783D-45DE-852D-AB8D46F23073}" destId="{EF75E555-044A-4C25-8D42-A9B6A43C1613}" srcOrd="13" destOrd="0" presId="urn:microsoft.com/office/officeart/2018/5/layout/IconLeafLabelList"/>
    <dgm:cxn modelId="{5C5977B8-9A74-430B-8BEC-ABBC1BF4201C}" type="presParOf" srcId="{EB44462B-783D-45DE-852D-AB8D46F23073}" destId="{B0058428-080C-4937-A85E-5C0EE38AE832}" srcOrd="14" destOrd="0" presId="urn:microsoft.com/office/officeart/2018/5/layout/IconLeafLabelList"/>
    <dgm:cxn modelId="{DD239874-CEE2-4A5C-99F2-22CE0D636DB3}" type="presParOf" srcId="{B0058428-080C-4937-A85E-5C0EE38AE832}" destId="{9FD13233-FC46-45C4-8F48-C36EB8C98CEE}" srcOrd="0" destOrd="0" presId="urn:microsoft.com/office/officeart/2018/5/layout/IconLeafLabelList"/>
    <dgm:cxn modelId="{F461C21F-0DE0-4879-87B8-670A9D815FA1}" type="presParOf" srcId="{B0058428-080C-4937-A85E-5C0EE38AE832}" destId="{69A3D247-8A8A-49C7-BB64-23814C7EA2DF}" srcOrd="1" destOrd="0" presId="urn:microsoft.com/office/officeart/2018/5/layout/IconLeafLabelList"/>
    <dgm:cxn modelId="{1E0C3CAB-5659-4F71-9AFE-7C8CB630D348}" type="presParOf" srcId="{B0058428-080C-4937-A85E-5C0EE38AE832}" destId="{4EE9EF91-95F3-40E7-8AFB-276D61185A56}" srcOrd="2" destOrd="0" presId="urn:microsoft.com/office/officeart/2018/5/layout/IconLeafLabelList"/>
    <dgm:cxn modelId="{DFD430A1-25C9-47B2-A61B-6CF9FA4402AE}" type="presParOf" srcId="{B0058428-080C-4937-A85E-5C0EE38AE832}" destId="{BF799470-E30B-4611-B912-3498F73F61F2}"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7D90F-32F9-4C2C-A12C-20621191B10C}"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280C6AC5-6B15-4F75-941E-6FDBEA0D7C9A}">
      <dgm:prSet/>
      <dgm:spPr>
        <a:noFill/>
        <a:ln>
          <a:noFill/>
        </a:ln>
      </dgm:spPr>
      <dgm:t>
        <a:bodyPr/>
        <a:lstStyle/>
        <a:p>
          <a:pPr algn="ctr"/>
          <a:r>
            <a:rPr lang="en-US" dirty="0"/>
            <a:t>Submit Application</a:t>
          </a:r>
        </a:p>
      </dgm:t>
    </dgm:pt>
    <dgm:pt modelId="{E3A8E2D8-5F3B-4836-83B9-C406AC64CEC5}" type="parTrans" cxnId="{0683E75D-BAB7-4DC2-A1FF-AE23DE5555AA}">
      <dgm:prSet/>
      <dgm:spPr/>
      <dgm:t>
        <a:bodyPr/>
        <a:lstStyle/>
        <a:p>
          <a:endParaRPr lang="en-US"/>
        </a:p>
      </dgm:t>
    </dgm:pt>
    <dgm:pt modelId="{6D6C9597-D4FF-4616-9A39-7D25353F470E}" type="sibTrans" cxnId="{0683E75D-BAB7-4DC2-A1FF-AE23DE5555AA}">
      <dgm:prSet phldrT="1" phldr="0"/>
      <dgm:spPr>
        <a:solidFill>
          <a:schemeClr val="accent6"/>
        </a:solidFill>
        <a:ln>
          <a:solidFill>
            <a:srgbClr val="78BE20"/>
          </a:solidFill>
        </a:ln>
      </dgm:spPr>
      <dgm:t>
        <a:bodyPr/>
        <a:lstStyle/>
        <a:p>
          <a:r>
            <a:rPr lang="en-US"/>
            <a:t>1</a:t>
          </a:r>
          <a:endParaRPr lang="en-US" dirty="0"/>
        </a:p>
      </dgm:t>
    </dgm:pt>
    <dgm:pt modelId="{9485F8D2-7472-4533-A788-1AACEE25A45C}">
      <dgm:prSet/>
      <dgm:spPr>
        <a:noFill/>
        <a:ln>
          <a:noFill/>
        </a:ln>
      </dgm:spPr>
      <dgm:t>
        <a:bodyPr/>
        <a:lstStyle/>
        <a:p>
          <a:pPr algn="ctr"/>
          <a:r>
            <a:rPr lang="en-US" dirty="0"/>
            <a:t>POBC/COI Form</a:t>
          </a:r>
        </a:p>
      </dgm:t>
    </dgm:pt>
    <dgm:pt modelId="{A8A96423-EBBF-47F7-A8E4-0EC26792E82D}" type="parTrans" cxnId="{A2AFEAEA-9639-440C-97A5-91C8530A4ECF}">
      <dgm:prSet/>
      <dgm:spPr/>
      <dgm:t>
        <a:bodyPr/>
        <a:lstStyle/>
        <a:p>
          <a:endParaRPr lang="en-US"/>
        </a:p>
      </dgm:t>
    </dgm:pt>
    <dgm:pt modelId="{B76AB5A4-B8A0-4879-9931-065F48B413D6}" type="sibTrans" cxnId="{A2AFEAEA-9639-440C-97A5-91C8530A4ECF}">
      <dgm:prSet phldrT="2" phldr="0"/>
      <dgm:spPr>
        <a:solidFill>
          <a:schemeClr val="accent6"/>
        </a:solidFill>
        <a:ln>
          <a:solidFill>
            <a:srgbClr val="78BE20"/>
          </a:solidFill>
        </a:ln>
      </dgm:spPr>
      <dgm:t>
        <a:bodyPr/>
        <a:lstStyle/>
        <a:p>
          <a:r>
            <a:rPr lang="en-US"/>
            <a:t>2</a:t>
          </a:r>
        </a:p>
      </dgm:t>
    </dgm:pt>
    <dgm:pt modelId="{F88D9F3B-2D6F-4D8E-8FF4-0BCD95CA893B}">
      <dgm:prSet/>
      <dgm:spPr>
        <a:noFill/>
        <a:ln>
          <a:noFill/>
        </a:ln>
      </dgm:spPr>
      <dgm:t>
        <a:bodyPr/>
        <a:lstStyle/>
        <a:p>
          <a:pPr algn="ctr"/>
          <a:r>
            <a:rPr lang="en-US" dirty="0"/>
            <a:t>Budget &amp; Approval</a:t>
          </a:r>
        </a:p>
      </dgm:t>
    </dgm:pt>
    <dgm:pt modelId="{E658DF7B-1618-4471-86AB-714031693E31}" type="parTrans" cxnId="{5C010CD6-F31A-4174-B8D1-0D5B3A732E44}">
      <dgm:prSet/>
      <dgm:spPr/>
      <dgm:t>
        <a:bodyPr/>
        <a:lstStyle/>
        <a:p>
          <a:endParaRPr lang="en-US"/>
        </a:p>
      </dgm:t>
    </dgm:pt>
    <dgm:pt modelId="{E8E410D1-A0A8-49E6-8B0B-7F03EA154092}" type="sibTrans" cxnId="{5C010CD6-F31A-4174-B8D1-0D5B3A732E44}">
      <dgm:prSet phldrT="3" phldr="0"/>
      <dgm:spPr>
        <a:solidFill>
          <a:schemeClr val="accent6"/>
        </a:solidFill>
        <a:ln>
          <a:solidFill>
            <a:srgbClr val="78BE20"/>
          </a:solidFill>
        </a:ln>
      </dgm:spPr>
      <dgm:t>
        <a:bodyPr/>
        <a:lstStyle/>
        <a:p>
          <a:r>
            <a:rPr lang="en-US"/>
            <a:t>3</a:t>
          </a:r>
        </a:p>
      </dgm:t>
    </dgm:pt>
    <dgm:pt modelId="{4B9C9630-66B0-4428-B36F-3586EA20CE72}">
      <dgm:prSet/>
      <dgm:spPr>
        <a:noFill/>
        <a:ln>
          <a:noFill/>
        </a:ln>
      </dgm:spPr>
      <dgm:t>
        <a:bodyPr/>
        <a:lstStyle/>
        <a:p>
          <a:pPr algn="ctr"/>
          <a:r>
            <a:rPr lang="en-US" dirty="0"/>
            <a:t>Conference Bank Account</a:t>
          </a:r>
          <a:endParaRPr lang="en-US" b="0" u="none" dirty="0"/>
        </a:p>
      </dgm:t>
    </dgm:pt>
    <dgm:pt modelId="{574200D9-1652-4B1E-93F5-8EFC66122398}" type="parTrans" cxnId="{2B7169EE-F0F1-4164-87FD-A8FA35D053A6}">
      <dgm:prSet/>
      <dgm:spPr/>
      <dgm:t>
        <a:bodyPr/>
        <a:lstStyle/>
        <a:p>
          <a:endParaRPr lang="en-US"/>
        </a:p>
      </dgm:t>
    </dgm:pt>
    <dgm:pt modelId="{8F1B46B3-C545-48F0-82B6-29BFF57C98C8}" type="sibTrans" cxnId="{2B7169EE-F0F1-4164-87FD-A8FA35D053A6}">
      <dgm:prSet phldrT="4" phldr="0"/>
      <dgm:spPr>
        <a:solidFill>
          <a:schemeClr val="accent6"/>
        </a:solidFill>
        <a:ln>
          <a:solidFill>
            <a:srgbClr val="78BE20"/>
          </a:solidFill>
        </a:ln>
      </dgm:spPr>
      <dgm:t>
        <a:bodyPr/>
        <a:lstStyle/>
        <a:p>
          <a:r>
            <a:rPr lang="en-US"/>
            <a:t>4</a:t>
          </a:r>
        </a:p>
      </dgm:t>
    </dgm:pt>
    <dgm:pt modelId="{66666573-BD3E-434F-B843-EF07D6462BF0}">
      <dgm:prSet/>
      <dgm:spPr>
        <a:noFill/>
        <a:ln>
          <a:noFill/>
        </a:ln>
      </dgm:spPr>
      <dgm:t>
        <a:bodyPr/>
        <a:lstStyle/>
        <a:p>
          <a:pPr algn="ctr"/>
          <a:r>
            <a:rPr lang="en-US" b="0" u="none" dirty="0"/>
            <a:t>Tax Compliance</a:t>
          </a:r>
        </a:p>
      </dgm:t>
    </dgm:pt>
    <dgm:pt modelId="{394140C6-4679-4C73-86A4-44160C09B853}" type="parTrans" cxnId="{D20B17E5-2C35-4C7B-9913-FC6AE29F942A}">
      <dgm:prSet/>
      <dgm:spPr/>
      <dgm:t>
        <a:bodyPr/>
        <a:lstStyle/>
        <a:p>
          <a:endParaRPr lang="en-US"/>
        </a:p>
      </dgm:t>
    </dgm:pt>
    <dgm:pt modelId="{E49E20F0-2797-4228-B8EB-B1F9434DC71C}" type="sibTrans" cxnId="{D20B17E5-2C35-4C7B-9913-FC6AE29F942A}">
      <dgm:prSet phldrT="5" phldr="0"/>
      <dgm:spPr>
        <a:solidFill>
          <a:schemeClr val="accent6"/>
        </a:solidFill>
        <a:ln>
          <a:solidFill>
            <a:schemeClr val="accent6"/>
          </a:solidFill>
        </a:ln>
      </dgm:spPr>
      <dgm:t>
        <a:bodyPr/>
        <a:lstStyle/>
        <a:p>
          <a:r>
            <a:rPr lang="en-US"/>
            <a:t>5</a:t>
          </a:r>
          <a:endParaRPr lang="en-US" dirty="0"/>
        </a:p>
      </dgm:t>
    </dgm:pt>
    <dgm:pt modelId="{2B416963-7DA3-480F-A679-296586A3AF47}">
      <dgm:prSet/>
      <dgm:spPr>
        <a:noFill/>
        <a:ln>
          <a:noFill/>
        </a:ln>
      </dgm:spPr>
      <dgm:t>
        <a:bodyPr/>
        <a:lstStyle/>
        <a:p>
          <a:pPr algn="ctr"/>
          <a:r>
            <a:rPr lang="en-US" b="0" u="none" dirty="0"/>
            <a:t>Conference Contracts</a:t>
          </a:r>
        </a:p>
      </dgm:t>
    </dgm:pt>
    <dgm:pt modelId="{1F113AB8-DB24-4CF8-A0A5-89427E726C14}" type="parTrans" cxnId="{4BD767DD-7E32-4302-A245-64CADAA04B09}">
      <dgm:prSet/>
      <dgm:spPr/>
      <dgm:t>
        <a:bodyPr/>
        <a:lstStyle/>
        <a:p>
          <a:endParaRPr lang="en-US"/>
        </a:p>
      </dgm:t>
    </dgm:pt>
    <dgm:pt modelId="{3316E18F-CFBB-44C6-A60C-B898D3BAB0A6}" type="sibTrans" cxnId="{4BD767DD-7E32-4302-A245-64CADAA04B09}">
      <dgm:prSet phldrT="6" phldr="0"/>
      <dgm:spPr>
        <a:solidFill>
          <a:srgbClr val="70AD47"/>
        </a:solidFill>
        <a:ln w="12700" cap="flat" cmpd="sng" algn="ctr">
          <a:solidFill>
            <a:srgbClr val="70AD47"/>
          </a:solidFill>
          <a:prstDash val="solid"/>
          <a:miter lim="800000"/>
        </a:ln>
        <a:effectLst/>
      </dgm:spPr>
      <dgm:t>
        <a:bodyPr/>
        <a:lstStyle/>
        <a:p>
          <a:r>
            <a:rPr lang="en-US"/>
            <a:t>6</a:t>
          </a:r>
          <a:endParaRPr lang="en-US" dirty="0"/>
        </a:p>
      </dgm:t>
    </dgm:pt>
    <dgm:pt modelId="{FA07ECE1-26F7-4631-B1B1-FFB141BD77F4}" type="pres">
      <dgm:prSet presAssocID="{AD77D90F-32F9-4C2C-A12C-20621191B10C}" presName="Name0" presStyleCnt="0">
        <dgm:presLayoutVars>
          <dgm:animLvl val="lvl"/>
          <dgm:resizeHandles val="exact"/>
        </dgm:presLayoutVars>
      </dgm:prSet>
      <dgm:spPr/>
    </dgm:pt>
    <dgm:pt modelId="{492C3DB5-C572-479D-900A-EC70FD4FB0CA}" type="pres">
      <dgm:prSet presAssocID="{280C6AC5-6B15-4F75-941E-6FDBEA0D7C9A}" presName="compositeNode" presStyleCnt="0">
        <dgm:presLayoutVars>
          <dgm:bulletEnabled val="1"/>
        </dgm:presLayoutVars>
      </dgm:prSet>
      <dgm:spPr/>
    </dgm:pt>
    <dgm:pt modelId="{E68B5704-7C7B-490C-A378-79D25A6C60E9}" type="pres">
      <dgm:prSet presAssocID="{280C6AC5-6B15-4F75-941E-6FDBEA0D7C9A}" presName="bgRect" presStyleLbl="bgAccFollowNode1" presStyleIdx="0" presStyleCnt="6"/>
      <dgm:spPr/>
    </dgm:pt>
    <dgm:pt modelId="{DBACAFC6-996C-454B-926C-6D8221380F72}" type="pres">
      <dgm:prSet presAssocID="{6D6C9597-D4FF-4616-9A39-7D25353F470E}" presName="sibTransNodeCircle" presStyleLbl="alignNode1" presStyleIdx="0" presStyleCnt="12">
        <dgm:presLayoutVars>
          <dgm:chMax val="0"/>
          <dgm:bulletEnabled/>
        </dgm:presLayoutVars>
      </dgm:prSet>
      <dgm:spPr/>
    </dgm:pt>
    <dgm:pt modelId="{B6428EF7-B650-4992-8D44-3C2B63E1E07B}" type="pres">
      <dgm:prSet presAssocID="{280C6AC5-6B15-4F75-941E-6FDBEA0D7C9A}" presName="bottomLine" presStyleLbl="alignNode1" presStyleIdx="1" presStyleCnt="12">
        <dgm:presLayoutVars/>
      </dgm:prSet>
      <dgm:spPr/>
    </dgm:pt>
    <dgm:pt modelId="{57DD8FCD-B5EC-4436-808C-BC7A551B5B97}" type="pres">
      <dgm:prSet presAssocID="{280C6AC5-6B15-4F75-941E-6FDBEA0D7C9A}" presName="nodeText" presStyleLbl="bgAccFollowNode1" presStyleIdx="0" presStyleCnt="6">
        <dgm:presLayoutVars>
          <dgm:bulletEnabled val="1"/>
        </dgm:presLayoutVars>
      </dgm:prSet>
      <dgm:spPr/>
    </dgm:pt>
    <dgm:pt modelId="{AB58CD90-69EF-4A13-97D4-FD90DC542D47}" type="pres">
      <dgm:prSet presAssocID="{6D6C9597-D4FF-4616-9A39-7D25353F470E}" presName="sibTrans" presStyleCnt="0"/>
      <dgm:spPr/>
    </dgm:pt>
    <dgm:pt modelId="{83760ECF-BD37-43A5-A3B7-D4C8AF6B2D2F}" type="pres">
      <dgm:prSet presAssocID="{9485F8D2-7472-4533-A788-1AACEE25A45C}" presName="compositeNode" presStyleCnt="0">
        <dgm:presLayoutVars>
          <dgm:bulletEnabled val="1"/>
        </dgm:presLayoutVars>
      </dgm:prSet>
      <dgm:spPr/>
    </dgm:pt>
    <dgm:pt modelId="{2F9A31C0-CAE9-4485-89DF-0087E9392EAA}" type="pres">
      <dgm:prSet presAssocID="{9485F8D2-7472-4533-A788-1AACEE25A45C}" presName="bgRect" presStyleLbl="bgAccFollowNode1" presStyleIdx="1" presStyleCnt="6"/>
      <dgm:spPr/>
    </dgm:pt>
    <dgm:pt modelId="{2CB8DE5D-0E64-4FDB-86AF-816FD13F53A7}" type="pres">
      <dgm:prSet presAssocID="{B76AB5A4-B8A0-4879-9931-065F48B413D6}" presName="sibTransNodeCircle" presStyleLbl="alignNode1" presStyleIdx="2" presStyleCnt="12">
        <dgm:presLayoutVars>
          <dgm:chMax val="0"/>
          <dgm:bulletEnabled/>
        </dgm:presLayoutVars>
      </dgm:prSet>
      <dgm:spPr/>
    </dgm:pt>
    <dgm:pt modelId="{E9E25881-4650-4C6F-B631-DC2D052C8F30}" type="pres">
      <dgm:prSet presAssocID="{9485F8D2-7472-4533-A788-1AACEE25A45C}" presName="bottomLine" presStyleLbl="alignNode1" presStyleIdx="3" presStyleCnt="12">
        <dgm:presLayoutVars/>
      </dgm:prSet>
      <dgm:spPr/>
    </dgm:pt>
    <dgm:pt modelId="{90E35163-5626-4743-9174-7F56C342E80E}" type="pres">
      <dgm:prSet presAssocID="{9485F8D2-7472-4533-A788-1AACEE25A45C}" presName="nodeText" presStyleLbl="bgAccFollowNode1" presStyleIdx="1" presStyleCnt="6">
        <dgm:presLayoutVars>
          <dgm:bulletEnabled val="1"/>
        </dgm:presLayoutVars>
      </dgm:prSet>
      <dgm:spPr/>
    </dgm:pt>
    <dgm:pt modelId="{E1584046-50C0-4BA4-906B-240A25F53ADF}" type="pres">
      <dgm:prSet presAssocID="{B76AB5A4-B8A0-4879-9931-065F48B413D6}" presName="sibTrans" presStyleCnt="0"/>
      <dgm:spPr/>
    </dgm:pt>
    <dgm:pt modelId="{D46E2E54-4563-4ED8-89F0-1001CBA7F585}" type="pres">
      <dgm:prSet presAssocID="{F88D9F3B-2D6F-4D8E-8FF4-0BCD95CA893B}" presName="compositeNode" presStyleCnt="0">
        <dgm:presLayoutVars>
          <dgm:bulletEnabled val="1"/>
        </dgm:presLayoutVars>
      </dgm:prSet>
      <dgm:spPr/>
    </dgm:pt>
    <dgm:pt modelId="{26F0C835-19D2-48D1-A044-6EF7C394EE54}" type="pres">
      <dgm:prSet presAssocID="{F88D9F3B-2D6F-4D8E-8FF4-0BCD95CA893B}" presName="bgRect" presStyleLbl="bgAccFollowNode1" presStyleIdx="2" presStyleCnt="6"/>
      <dgm:spPr/>
    </dgm:pt>
    <dgm:pt modelId="{77AE096F-0252-4AD1-94D3-C1B9EC7C81A9}" type="pres">
      <dgm:prSet presAssocID="{E8E410D1-A0A8-49E6-8B0B-7F03EA154092}" presName="sibTransNodeCircle" presStyleLbl="alignNode1" presStyleIdx="4" presStyleCnt="12">
        <dgm:presLayoutVars>
          <dgm:chMax val="0"/>
          <dgm:bulletEnabled/>
        </dgm:presLayoutVars>
      </dgm:prSet>
      <dgm:spPr/>
    </dgm:pt>
    <dgm:pt modelId="{859BDA2E-822C-47F3-9DEC-6717BE145147}" type="pres">
      <dgm:prSet presAssocID="{F88D9F3B-2D6F-4D8E-8FF4-0BCD95CA893B}" presName="bottomLine" presStyleLbl="alignNode1" presStyleIdx="5" presStyleCnt="12">
        <dgm:presLayoutVars/>
      </dgm:prSet>
      <dgm:spPr/>
    </dgm:pt>
    <dgm:pt modelId="{76644F5C-C5A8-4DE8-BA9F-79A77639A804}" type="pres">
      <dgm:prSet presAssocID="{F88D9F3B-2D6F-4D8E-8FF4-0BCD95CA893B}" presName="nodeText" presStyleLbl="bgAccFollowNode1" presStyleIdx="2" presStyleCnt="6">
        <dgm:presLayoutVars>
          <dgm:bulletEnabled val="1"/>
        </dgm:presLayoutVars>
      </dgm:prSet>
      <dgm:spPr/>
    </dgm:pt>
    <dgm:pt modelId="{9B9DFCDA-7BBB-41F7-ACF2-A35C1BD23C61}" type="pres">
      <dgm:prSet presAssocID="{E8E410D1-A0A8-49E6-8B0B-7F03EA154092}" presName="sibTrans" presStyleCnt="0"/>
      <dgm:spPr/>
    </dgm:pt>
    <dgm:pt modelId="{93755F5D-882F-4C35-A2E5-14CF4FC766A4}" type="pres">
      <dgm:prSet presAssocID="{4B9C9630-66B0-4428-B36F-3586EA20CE72}" presName="compositeNode" presStyleCnt="0">
        <dgm:presLayoutVars>
          <dgm:bulletEnabled val="1"/>
        </dgm:presLayoutVars>
      </dgm:prSet>
      <dgm:spPr/>
    </dgm:pt>
    <dgm:pt modelId="{7EE3210B-6CA4-426A-B89C-48E5A99AD6D9}" type="pres">
      <dgm:prSet presAssocID="{4B9C9630-66B0-4428-B36F-3586EA20CE72}" presName="bgRect" presStyleLbl="bgAccFollowNode1" presStyleIdx="3" presStyleCnt="6"/>
      <dgm:spPr/>
    </dgm:pt>
    <dgm:pt modelId="{71556FB9-F4A8-4D2A-905A-B5E3FC05BF46}" type="pres">
      <dgm:prSet presAssocID="{8F1B46B3-C545-48F0-82B6-29BFF57C98C8}" presName="sibTransNodeCircle" presStyleLbl="alignNode1" presStyleIdx="6" presStyleCnt="12">
        <dgm:presLayoutVars>
          <dgm:chMax val="0"/>
          <dgm:bulletEnabled/>
        </dgm:presLayoutVars>
      </dgm:prSet>
      <dgm:spPr/>
    </dgm:pt>
    <dgm:pt modelId="{05F80893-035C-4E9D-9594-8F6DE81B6F69}" type="pres">
      <dgm:prSet presAssocID="{4B9C9630-66B0-4428-B36F-3586EA20CE72}" presName="bottomLine" presStyleLbl="alignNode1" presStyleIdx="7" presStyleCnt="12">
        <dgm:presLayoutVars/>
      </dgm:prSet>
      <dgm:spPr/>
    </dgm:pt>
    <dgm:pt modelId="{F88F7BD9-5147-4B4A-A531-CFB1EDF1E602}" type="pres">
      <dgm:prSet presAssocID="{4B9C9630-66B0-4428-B36F-3586EA20CE72}" presName="nodeText" presStyleLbl="bgAccFollowNode1" presStyleIdx="3" presStyleCnt="6">
        <dgm:presLayoutVars>
          <dgm:bulletEnabled val="1"/>
        </dgm:presLayoutVars>
      </dgm:prSet>
      <dgm:spPr/>
    </dgm:pt>
    <dgm:pt modelId="{4B79CE9B-FD17-435D-9FAD-FDBF5AC155C6}" type="pres">
      <dgm:prSet presAssocID="{8F1B46B3-C545-48F0-82B6-29BFF57C98C8}" presName="sibTrans" presStyleCnt="0"/>
      <dgm:spPr/>
    </dgm:pt>
    <dgm:pt modelId="{09DD9073-45D8-40F5-8109-15255D74BCE2}" type="pres">
      <dgm:prSet presAssocID="{66666573-BD3E-434F-B843-EF07D6462BF0}" presName="compositeNode" presStyleCnt="0">
        <dgm:presLayoutVars>
          <dgm:bulletEnabled val="1"/>
        </dgm:presLayoutVars>
      </dgm:prSet>
      <dgm:spPr/>
    </dgm:pt>
    <dgm:pt modelId="{EB13D9B1-303A-4E0C-A6A7-B1DA0502FC42}" type="pres">
      <dgm:prSet presAssocID="{66666573-BD3E-434F-B843-EF07D6462BF0}" presName="bgRect" presStyleLbl="bgAccFollowNode1" presStyleIdx="4" presStyleCnt="6"/>
      <dgm:spPr/>
    </dgm:pt>
    <dgm:pt modelId="{6D9994DF-0C6A-44A7-9C8D-892FBE6668D2}" type="pres">
      <dgm:prSet presAssocID="{E49E20F0-2797-4228-B8EB-B1F9434DC71C}" presName="sibTransNodeCircle" presStyleLbl="alignNode1" presStyleIdx="8" presStyleCnt="12">
        <dgm:presLayoutVars>
          <dgm:chMax val="0"/>
          <dgm:bulletEnabled/>
        </dgm:presLayoutVars>
      </dgm:prSet>
      <dgm:spPr/>
    </dgm:pt>
    <dgm:pt modelId="{A298D3C0-C13B-4BF7-BF65-3F03278A067F}" type="pres">
      <dgm:prSet presAssocID="{66666573-BD3E-434F-B843-EF07D6462BF0}" presName="bottomLine" presStyleLbl="alignNode1" presStyleIdx="9" presStyleCnt="12">
        <dgm:presLayoutVars/>
      </dgm:prSet>
      <dgm:spPr/>
    </dgm:pt>
    <dgm:pt modelId="{0B1C7846-7D87-4912-8A52-0C1C0C54C0B5}" type="pres">
      <dgm:prSet presAssocID="{66666573-BD3E-434F-B843-EF07D6462BF0}" presName="nodeText" presStyleLbl="bgAccFollowNode1" presStyleIdx="4" presStyleCnt="6">
        <dgm:presLayoutVars>
          <dgm:bulletEnabled val="1"/>
        </dgm:presLayoutVars>
      </dgm:prSet>
      <dgm:spPr/>
    </dgm:pt>
    <dgm:pt modelId="{0AA196EB-385D-41BE-A488-2839DDBB1E37}" type="pres">
      <dgm:prSet presAssocID="{E49E20F0-2797-4228-B8EB-B1F9434DC71C}" presName="sibTrans" presStyleCnt="0"/>
      <dgm:spPr/>
    </dgm:pt>
    <dgm:pt modelId="{43352AFD-0C3B-4B88-8868-AE993B41907B}" type="pres">
      <dgm:prSet presAssocID="{2B416963-7DA3-480F-A679-296586A3AF47}" presName="compositeNode" presStyleCnt="0">
        <dgm:presLayoutVars>
          <dgm:bulletEnabled val="1"/>
        </dgm:presLayoutVars>
      </dgm:prSet>
      <dgm:spPr/>
    </dgm:pt>
    <dgm:pt modelId="{8F90989E-DFD5-4A40-9183-A07E59D5C071}" type="pres">
      <dgm:prSet presAssocID="{2B416963-7DA3-480F-A679-296586A3AF47}" presName="bgRect" presStyleLbl="bgAccFollowNode1" presStyleIdx="5" presStyleCnt="6"/>
      <dgm:spPr/>
    </dgm:pt>
    <dgm:pt modelId="{3D3908D4-88B5-4E98-BC64-BBB396431C28}" type="pres">
      <dgm:prSet presAssocID="{3316E18F-CFBB-44C6-A60C-B898D3BAB0A6}" presName="sibTransNodeCircle" presStyleLbl="alignNode1" presStyleIdx="10" presStyleCnt="12">
        <dgm:presLayoutVars>
          <dgm:chMax val="0"/>
          <dgm:bulletEnabled/>
        </dgm:presLayoutVars>
      </dgm:prSet>
      <dgm:spPr>
        <a:xfrm>
          <a:off x="10165160" y="430462"/>
          <a:ext cx="737268" cy="737268"/>
        </a:xfrm>
        <a:prstGeom prst="ellipse">
          <a:avLst/>
        </a:prstGeom>
      </dgm:spPr>
    </dgm:pt>
    <dgm:pt modelId="{254E8037-21EE-4459-B77F-4825FE4B5B3C}" type="pres">
      <dgm:prSet presAssocID="{2B416963-7DA3-480F-A679-296586A3AF47}" presName="bottomLine" presStyleLbl="alignNode1" presStyleIdx="11" presStyleCnt="12">
        <dgm:presLayoutVars/>
      </dgm:prSet>
      <dgm:spPr/>
    </dgm:pt>
    <dgm:pt modelId="{D0EFF4D5-F8E0-4AB4-BC82-1475A9B814C2}" type="pres">
      <dgm:prSet presAssocID="{2B416963-7DA3-480F-A679-296586A3AF47}" presName="nodeText" presStyleLbl="bgAccFollowNode1" presStyleIdx="5" presStyleCnt="6">
        <dgm:presLayoutVars>
          <dgm:bulletEnabled val="1"/>
        </dgm:presLayoutVars>
      </dgm:prSet>
      <dgm:spPr/>
    </dgm:pt>
  </dgm:ptLst>
  <dgm:cxnLst>
    <dgm:cxn modelId="{0683E75D-BAB7-4DC2-A1FF-AE23DE5555AA}" srcId="{AD77D90F-32F9-4C2C-A12C-20621191B10C}" destId="{280C6AC5-6B15-4F75-941E-6FDBEA0D7C9A}" srcOrd="0" destOrd="0" parTransId="{E3A8E2D8-5F3B-4836-83B9-C406AC64CEC5}" sibTransId="{6D6C9597-D4FF-4616-9A39-7D25353F470E}"/>
    <dgm:cxn modelId="{BE52C85E-C466-44F2-ADA7-A5D4C787E230}" type="presOf" srcId="{280C6AC5-6B15-4F75-941E-6FDBEA0D7C9A}" destId="{57DD8FCD-B5EC-4436-808C-BC7A551B5B97}" srcOrd="1" destOrd="0" presId="urn:microsoft.com/office/officeart/2016/7/layout/BasicLinearProcessNumbered"/>
    <dgm:cxn modelId="{7778D55E-1197-4D89-9B5B-00644483827D}" type="presOf" srcId="{2B416963-7DA3-480F-A679-296586A3AF47}" destId="{D0EFF4D5-F8E0-4AB4-BC82-1475A9B814C2}" srcOrd="1" destOrd="0" presId="urn:microsoft.com/office/officeart/2016/7/layout/BasicLinearProcessNumbered"/>
    <dgm:cxn modelId="{8136B35F-FC8C-4711-98A0-3C4AC40827C3}" type="presOf" srcId="{F88D9F3B-2D6F-4D8E-8FF4-0BCD95CA893B}" destId="{26F0C835-19D2-48D1-A044-6EF7C394EE54}" srcOrd="0" destOrd="0" presId="urn:microsoft.com/office/officeart/2016/7/layout/BasicLinearProcessNumbered"/>
    <dgm:cxn modelId="{CD54B45F-12F5-48DF-BE89-7083B1922B59}" type="presOf" srcId="{AD77D90F-32F9-4C2C-A12C-20621191B10C}" destId="{FA07ECE1-26F7-4631-B1B1-FFB141BD77F4}" srcOrd="0" destOrd="0" presId="urn:microsoft.com/office/officeart/2016/7/layout/BasicLinearProcessNumbered"/>
    <dgm:cxn modelId="{E411B94A-9A0A-49A4-84E6-21535A16B44C}" type="presOf" srcId="{280C6AC5-6B15-4F75-941E-6FDBEA0D7C9A}" destId="{E68B5704-7C7B-490C-A378-79D25A6C60E9}" srcOrd="0" destOrd="0" presId="urn:microsoft.com/office/officeart/2016/7/layout/BasicLinearProcessNumbered"/>
    <dgm:cxn modelId="{962CFA52-71FD-4E61-A10A-C148CF60CBB5}" type="presOf" srcId="{6D6C9597-D4FF-4616-9A39-7D25353F470E}" destId="{DBACAFC6-996C-454B-926C-6D8221380F72}" srcOrd="0" destOrd="0" presId="urn:microsoft.com/office/officeart/2016/7/layout/BasicLinearProcessNumbered"/>
    <dgm:cxn modelId="{25ED957E-7393-4B9D-A5F4-50777965BB7E}" type="presOf" srcId="{8F1B46B3-C545-48F0-82B6-29BFF57C98C8}" destId="{71556FB9-F4A8-4D2A-905A-B5E3FC05BF46}" srcOrd="0" destOrd="0" presId="urn:microsoft.com/office/officeart/2016/7/layout/BasicLinearProcessNumbered"/>
    <dgm:cxn modelId="{4BD622A3-1F75-43A7-A459-F18E61E8749A}" type="presOf" srcId="{4B9C9630-66B0-4428-B36F-3586EA20CE72}" destId="{F88F7BD9-5147-4B4A-A531-CFB1EDF1E602}" srcOrd="1" destOrd="0" presId="urn:microsoft.com/office/officeart/2016/7/layout/BasicLinearProcessNumbered"/>
    <dgm:cxn modelId="{38C336A7-AD25-4F79-837B-E162FDFBE1B5}" type="presOf" srcId="{66666573-BD3E-434F-B843-EF07D6462BF0}" destId="{0B1C7846-7D87-4912-8A52-0C1C0C54C0B5}" srcOrd="1" destOrd="0" presId="urn:microsoft.com/office/officeart/2016/7/layout/BasicLinearProcessNumbered"/>
    <dgm:cxn modelId="{6CDD4DAD-991F-490A-BD9C-52E5ED73ACF1}" type="presOf" srcId="{2B416963-7DA3-480F-A679-296586A3AF47}" destId="{8F90989E-DFD5-4A40-9183-A07E59D5C071}" srcOrd="0" destOrd="0" presId="urn:microsoft.com/office/officeart/2016/7/layout/BasicLinearProcessNumbered"/>
    <dgm:cxn modelId="{9D2642AE-A3DB-4E6F-9CB6-8A2332441DCB}" type="presOf" srcId="{F88D9F3B-2D6F-4D8E-8FF4-0BCD95CA893B}" destId="{76644F5C-C5A8-4DE8-BA9F-79A77639A804}" srcOrd="1" destOrd="0" presId="urn:microsoft.com/office/officeart/2016/7/layout/BasicLinearProcessNumbered"/>
    <dgm:cxn modelId="{596B40BD-6C7D-46E8-A2A4-B55130825BF8}" type="presOf" srcId="{9485F8D2-7472-4533-A788-1AACEE25A45C}" destId="{2F9A31C0-CAE9-4485-89DF-0087E9392EAA}" srcOrd="0" destOrd="0" presId="urn:microsoft.com/office/officeart/2016/7/layout/BasicLinearProcessNumbered"/>
    <dgm:cxn modelId="{18D41DBE-474E-46EA-BDBD-EFBDB45A44D9}" type="presOf" srcId="{E49E20F0-2797-4228-B8EB-B1F9434DC71C}" destId="{6D9994DF-0C6A-44A7-9C8D-892FBE6668D2}" srcOrd="0" destOrd="0" presId="urn:microsoft.com/office/officeart/2016/7/layout/BasicLinearProcessNumbered"/>
    <dgm:cxn modelId="{8BF341CE-9AF9-4983-B4BB-E05B583C3A8D}" type="presOf" srcId="{B76AB5A4-B8A0-4879-9931-065F48B413D6}" destId="{2CB8DE5D-0E64-4FDB-86AF-816FD13F53A7}" srcOrd="0" destOrd="0" presId="urn:microsoft.com/office/officeart/2016/7/layout/BasicLinearProcessNumbered"/>
    <dgm:cxn modelId="{BD0F32D0-1821-4A8E-9DAE-E6D0804F2C93}" type="presOf" srcId="{4B9C9630-66B0-4428-B36F-3586EA20CE72}" destId="{7EE3210B-6CA4-426A-B89C-48E5A99AD6D9}" srcOrd="0" destOrd="0" presId="urn:microsoft.com/office/officeart/2016/7/layout/BasicLinearProcessNumbered"/>
    <dgm:cxn modelId="{70BF80D0-14B2-42E4-BB4A-0E2B733A797B}" type="presOf" srcId="{9485F8D2-7472-4533-A788-1AACEE25A45C}" destId="{90E35163-5626-4743-9174-7F56C342E80E}" srcOrd="1" destOrd="0" presId="urn:microsoft.com/office/officeart/2016/7/layout/BasicLinearProcessNumbered"/>
    <dgm:cxn modelId="{AEE8C5D1-F90E-4B1C-A2ED-36237B9FD738}" type="presOf" srcId="{66666573-BD3E-434F-B843-EF07D6462BF0}" destId="{EB13D9B1-303A-4E0C-A6A7-B1DA0502FC42}" srcOrd="0" destOrd="0" presId="urn:microsoft.com/office/officeart/2016/7/layout/BasicLinearProcessNumbered"/>
    <dgm:cxn modelId="{5C010CD6-F31A-4174-B8D1-0D5B3A732E44}" srcId="{AD77D90F-32F9-4C2C-A12C-20621191B10C}" destId="{F88D9F3B-2D6F-4D8E-8FF4-0BCD95CA893B}" srcOrd="2" destOrd="0" parTransId="{E658DF7B-1618-4471-86AB-714031693E31}" sibTransId="{E8E410D1-A0A8-49E6-8B0B-7F03EA154092}"/>
    <dgm:cxn modelId="{94EB26DC-EFD0-4CA2-A73F-629BFEB61898}" type="presOf" srcId="{3316E18F-CFBB-44C6-A60C-B898D3BAB0A6}" destId="{3D3908D4-88B5-4E98-BC64-BBB396431C28}" srcOrd="0" destOrd="0" presId="urn:microsoft.com/office/officeart/2016/7/layout/BasicLinearProcessNumbered"/>
    <dgm:cxn modelId="{4BD767DD-7E32-4302-A245-64CADAA04B09}" srcId="{AD77D90F-32F9-4C2C-A12C-20621191B10C}" destId="{2B416963-7DA3-480F-A679-296586A3AF47}" srcOrd="5" destOrd="0" parTransId="{1F113AB8-DB24-4CF8-A0A5-89427E726C14}" sibTransId="{3316E18F-CFBB-44C6-A60C-B898D3BAB0A6}"/>
    <dgm:cxn modelId="{D20B17E5-2C35-4C7B-9913-FC6AE29F942A}" srcId="{AD77D90F-32F9-4C2C-A12C-20621191B10C}" destId="{66666573-BD3E-434F-B843-EF07D6462BF0}" srcOrd="4" destOrd="0" parTransId="{394140C6-4679-4C73-86A4-44160C09B853}" sibTransId="{E49E20F0-2797-4228-B8EB-B1F9434DC71C}"/>
    <dgm:cxn modelId="{9105D7E7-65D7-4020-94EF-9117AB914359}" type="presOf" srcId="{E8E410D1-A0A8-49E6-8B0B-7F03EA154092}" destId="{77AE096F-0252-4AD1-94D3-C1B9EC7C81A9}" srcOrd="0" destOrd="0" presId="urn:microsoft.com/office/officeart/2016/7/layout/BasicLinearProcessNumbered"/>
    <dgm:cxn modelId="{A2AFEAEA-9639-440C-97A5-91C8530A4ECF}" srcId="{AD77D90F-32F9-4C2C-A12C-20621191B10C}" destId="{9485F8D2-7472-4533-A788-1AACEE25A45C}" srcOrd="1" destOrd="0" parTransId="{A8A96423-EBBF-47F7-A8E4-0EC26792E82D}" sibTransId="{B76AB5A4-B8A0-4879-9931-065F48B413D6}"/>
    <dgm:cxn modelId="{2B7169EE-F0F1-4164-87FD-A8FA35D053A6}" srcId="{AD77D90F-32F9-4C2C-A12C-20621191B10C}" destId="{4B9C9630-66B0-4428-B36F-3586EA20CE72}" srcOrd="3" destOrd="0" parTransId="{574200D9-1652-4B1E-93F5-8EFC66122398}" sibTransId="{8F1B46B3-C545-48F0-82B6-29BFF57C98C8}"/>
    <dgm:cxn modelId="{D8A32E70-DAD8-4103-9EB0-FE3AECB2B2F7}" type="presParOf" srcId="{FA07ECE1-26F7-4631-B1B1-FFB141BD77F4}" destId="{492C3DB5-C572-479D-900A-EC70FD4FB0CA}" srcOrd="0" destOrd="0" presId="urn:microsoft.com/office/officeart/2016/7/layout/BasicLinearProcessNumbered"/>
    <dgm:cxn modelId="{A4DD3D85-34D9-4A3A-9997-0429025A7A1B}" type="presParOf" srcId="{492C3DB5-C572-479D-900A-EC70FD4FB0CA}" destId="{E68B5704-7C7B-490C-A378-79D25A6C60E9}" srcOrd="0" destOrd="0" presId="urn:microsoft.com/office/officeart/2016/7/layout/BasicLinearProcessNumbered"/>
    <dgm:cxn modelId="{ECE7E0C3-2589-4A45-BE15-11213A270C46}" type="presParOf" srcId="{492C3DB5-C572-479D-900A-EC70FD4FB0CA}" destId="{DBACAFC6-996C-454B-926C-6D8221380F72}" srcOrd="1" destOrd="0" presId="urn:microsoft.com/office/officeart/2016/7/layout/BasicLinearProcessNumbered"/>
    <dgm:cxn modelId="{05118809-D7BF-44C8-BC8F-7DE6F0459959}" type="presParOf" srcId="{492C3DB5-C572-479D-900A-EC70FD4FB0CA}" destId="{B6428EF7-B650-4992-8D44-3C2B63E1E07B}" srcOrd="2" destOrd="0" presId="urn:microsoft.com/office/officeart/2016/7/layout/BasicLinearProcessNumbered"/>
    <dgm:cxn modelId="{7C64A857-364B-404B-8B96-7F63D0531C62}" type="presParOf" srcId="{492C3DB5-C572-479D-900A-EC70FD4FB0CA}" destId="{57DD8FCD-B5EC-4436-808C-BC7A551B5B97}" srcOrd="3" destOrd="0" presId="urn:microsoft.com/office/officeart/2016/7/layout/BasicLinearProcessNumbered"/>
    <dgm:cxn modelId="{581C0303-04B2-4DFD-97BC-C64CF080EF0C}" type="presParOf" srcId="{FA07ECE1-26F7-4631-B1B1-FFB141BD77F4}" destId="{AB58CD90-69EF-4A13-97D4-FD90DC542D47}" srcOrd="1" destOrd="0" presId="urn:microsoft.com/office/officeart/2016/7/layout/BasicLinearProcessNumbered"/>
    <dgm:cxn modelId="{EDF17FC5-8D2F-4C83-8C4C-7E47F1B537D6}" type="presParOf" srcId="{FA07ECE1-26F7-4631-B1B1-FFB141BD77F4}" destId="{83760ECF-BD37-43A5-A3B7-D4C8AF6B2D2F}" srcOrd="2" destOrd="0" presId="urn:microsoft.com/office/officeart/2016/7/layout/BasicLinearProcessNumbered"/>
    <dgm:cxn modelId="{A2F09F34-1496-4B56-B951-F0BD79AA708E}" type="presParOf" srcId="{83760ECF-BD37-43A5-A3B7-D4C8AF6B2D2F}" destId="{2F9A31C0-CAE9-4485-89DF-0087E9392EAA}" srcOrd="0" destOrd="0" presId="urn:microsoft.com/office/officeart/2016/7/layout/BasicLinearProcessNumbered"/>
    <dgm:cxn modelId="{5B0DA280-EDFC-4622-9988-04DBD865D7AB}" type="presParOf" srcId="{83760ECF-BD37-43A5-A3B7-D4C8AF6B2D2F}" destId="{2CB8DE5D-0E64-4FDB-86AF-816FD13F53A7}" srcOrd="1" destOrd="0" presId="urn:microsoft.com/office/officeart/2016/7/layout/BasicLinearProcessNumbered"/>
    <dgm:cxn modelId="{363652B7-0BE0-49E0-A899-09468BDC8C14}" type="presParOf" srcId="{83760ECF-BD37-43A5-A3B7-D4C8AF6B2D2F}" destId="{E9E25881-4650-4C6F-B631-DC2D052C8F30}" srcOrd="2" destOrd="0" presId="urn:microsoft.com/office/officeart/2016/7/layout/BasicLinearProcessNumbered"/>
    <dgm:cxn modelId="{B07CA238-7CAA-4884-9463-13A70F2629EF}" type="presParOf" srcId="{83760ECF-BD37-43A5-A3B7-D4C8AF6B2D2F}" destId="{90E35163-5626-4743-9174-7F56C342E80E}" srcOrd="3" destOrd="0" presId="urn:microsoft.com/office/officeart/2016/7/layout/BasicLinearProcessNumbered"/>
    <dgm:cxn modelId="{3E68A213-2CF2-44AF-B0F9-453AE7896672}" type="presParOf" srcId="{FA07ECE1-26F7-4631-B1B1-FFB141BD77F4}" destId="{E1584046-50C0-4BA4-906B-240A25F53ADF}" srcOrd="3" destOrd="0" presId="urn:microsoft.com/office/officeart/2016/7/layout/BasicLinearProcessNumbered"/>
    <dgm:cxn modelId="{1B1C5E11-512F-4CF0-99B1-28D969E4DFDD}" type="presParOf" srcId="{FA07ECE1-26F7-4631-B1B1-FFB141BD77F4}" destId="{D46E2E54-4563-4ED8-89F0-1001CBA7F585}" srcOrd="4" destOrd="0" presId="urn:microsoft.com/office/officeart/2016/7/layout/BasicLinearProcessNumbered"/>
    <dgm:cxn modelId="{FE4D84D8-31E1-452D-92FD-57D87C641635}" type="presParOf" srcId="{D46E2E54-4563-4ED8-89F0-1001CBA7F585}" destId="{26F0C835-19D2-48D1-A044-6EF7C394EE54}" srcOrd="0" destOrd="0" presId="urn:microsoft.com/office/officeart/2016/7/layout/BasicLinearProcessNumbered"/>
    <dgm:cxn modelId="{BCABE234-DE4A-4184-AE17-26802221731B}" type="presParOf" srcId="{D46E2E54-4563-4ED8-89F0-1001CBA7F585}" destId="{77AE096F-0252-4AD1-94D3-C1B9EC7C81A9}" srcOrd="1" destOrd="0" presId="urn:microsoft.com/office/officeart/2016/7/layout/BasicLinearProcessNumbered"/>
    <dgm:cxn modelId="{A105D50F-C955-4B47-8F3E-F876A1D37927}" type="presParOf" srcId="{D46E2E54-4563-4ED8-89F0-1001CBA7F585}" destId="{859BDA2E-822C-47F3-9DEC-6717BE145147}" srcOrd="2" destOrd="0" presId="urn:microsoft.com/office/officeart/2016/7/layout/BasicLinearProcessNumbered"/>
    <dgm:cxn modelId="{596879F3-9D9C-483D-BDFC-DD15CBCFF03A}" type="presParOf" srcId="{D46E2E54-4563-4ED8-89F0-1001CBA7F585}" destId="{76644F5C-C5A8-4DE8-BA9F-79A77639A804}" srcOrd="3" destOrd="0" presId="urn:microsoft.com/office/officeart/2016/7/layout/BasicLinearProcessNumbered"/>
    <dgm:cxn modelId="{EF4ABAB5-5506-48A1-8568-3B8343D6973F}" type="presParOf" srcId="{FA07ECE1-26F7-4631-B1B1-FFB141BD77F4}" destId="{9B9DFCDA-7BBB-41F7-ACF2-A35C1BD23C61}" srcOrd="5" destOrd="0" presId="urn:microsoft.com/office/officeart/2016/7/layout/BasicLinearProcessNumbered"/>
    <dgm:cxn modelId="{0634F3F6-7A2A-4F60-ADE3-CC1EED01B576}" type="presParOf" srcId="{FA07ECE1-26F7-4631-B1B1-FFB141BD77F4}" destId="{93755F5D-882F-4C35-A2E5-14CF4FC766A4}" srcOrd="6" destOrd="0" presId="urn:microsoft.com/office/officeart/2016/7/layout/BasicLinearProcessNumbered"/>
    <dgm:cxn modelId="{400F63D0-F6A2-40AF-BEB6-BF11F17E8626}" type="presParOf" srcId="{93755F5D-882F-4C35-A2E5-14CF4FC766A4}" destId="{7EE3210B-6CA4-426A-B89C-48E5A99AD6D9}" srcOrd="0" destOrd="0" presId="urn:microsoft.com/office/officeart/2016/7/layout/BasicLinearProcessNumbered"/>
    <dgm:cxn modelId="{DF254C58-624D-4D46-A00D-C5C6366BFE1B}" type="presParOf" srcId="{93755F5D-882F-4C35-A2E5-14CF4FC766A4}" destId="{71556FB9-F4A8-4D2A-905A-B5E3FC05BF46}" srcOrd="1" destOrd="0" presId="urn:microsoft.com/office/officeart/2016/7/layout/BasicLinearProcessNumbered"/>
    <dgm:cxn modelId="{EBA736E6-7B51-4FA9-9F0F-51A998AA30A4}" type="presParOf" srcId="{93755F5D-882F-4C35-A2E5-14CF4FC766A4}" destId="{05F80893-035C-4E9D-9594-8F6DE81B6F69}" srcOrd="2" destOrd="0" presId="urn:microsoft.com/office/officeart/2016/7/layout/BasicLinearProcessNumbered"/>
    <dgm:cxn modelId="{9988930E-3A93-4E20-8FBE-03003C97DC59}" type="presParOf" srcId="{93755F5D-882F-4C35-A2E5-14CF4FC766A4}" destId="{F88F7BD9-5147-4B4A-A531-CFB1EDF1E602}" srcOrd="3" destOrd="0" presId="urn:microsoft.com/office/officeart/2016/7/layout/BasicLinearProcessNumbered"/>
    <dgm:cxn modelId="{E0DD3F50-E02D-444F-B1DF-41B5CD45524A}" type="presParOf" srcId="{FA07ECE1-26F7-4631-B1B1-FFB141BD77F4}" destId="{4B79CE9B-FD17-435D-9FAD-FDBF5AC155C6}" srcOrd="7" destOrd="0" presId="urn:microsoft.com/office/officeart/2016/7/layout/BasicLinearProcessNumbered"/>
    <dgm:cxn modelId="{96E3B4C6-3DEC-4E3B-BC1D-B4843B31BBB3}" type="presParOf" srcId="{FA07ECE1-26F7-4631-B1B1-FFB141BD77F4}" destId="{09DD9073-45D8-40F5-8109-15255D74BCE2}" srcOrd="8" destOrd="0" presId="urn:microsoft.com/office/officeart/2016/7/layout/BasicLinearProcessNumbered"/>
    <dgm:cxn modelId="{428A2CA5-AF57-4173-B853-48F352B768F1}" type="presParOf" srcId="{09DD9073-45D8-40F5-8109-15255D74BCE2}" destId="{EB13D9B1-303A-4E0C-A6A7-B1DA0502FC42}" srcOrd="0" destOrd="0" presId="urn:microsoft.com/office/officeart/2016/7/layout/BasicLinearProcessNumbered"/>
    <dgm:cxn modelId="{1E237450-7052-46AE-816A-99B8FC4724FA}" type="presParOf" srcId="{09DD9073-45D8-40F5-8109-15255D74BCE2}" destId="{6D9994DF-0C6A-44A7-9C8D-892FBE6668D2}" srcOrd="1" destOrd="0" presId="urn:microsoft.com/office/officeart/2016/7/layout/BasicLinearProcessNumbered"/>
    <dgm:cxn modelId="{574862B6-DEF1-4713-9E69-7348C47B2F74}" type="presParOf" srcId="{09DD9073-45D8-40F5-8109-15255D74BCE2}" destId="{A298D3C0-C13B-4BF7-BF65-3F03278A067F}" srcOrd="2" destOrd="0" presId="urn:microsoft.com/office/officeart/2016/7/layout/BasicLinearProcessNumbered"/>
    <dgm:cxn modelId="{2E972EFC-CFC9-4537-BCDE-C23905EE92B7}" type="presParOf" srcId="{09DD9073-45D8-40F5-8109-15255D74BCE2}" destId="{0B1C7846-7D87-4912-8A52-0C1C0C54C0B5}" srcOrd="3" destOrd="0" presId="urn:microsoft.com/office/officeart/2016/7/layout/BasicLinearProcessNumbered"/>
    <dgm:cxn modelId="{89812923-9934-4B5C-8ADC-2CF5A6601CDE}" type="presParOf" srcId="{FA07ECE1-26F7-4631-B1B1-FFB141BD77F4}" destId="{0AA196EB-385D-41BE-A488-2839DDBB1E37}" srcOrd="9" destOrd="0" presId="urn:microsoft.com/office/officeart/2016/7/layout/BasicLinearProcessNumbered"/>
    <dgm:cxn modelId="{5849882C-9067-4A9F-83D9-A4059CBEEAFE}" type="presParOf" srcId="{FA07ECE1-26F7-4631-B1B1-FFB141BD77F4}" destId="{43352AFD-0C3B-4B88-8868-AE993B41907B}" srcOrd="10" destOrd="0" presId="urn:microsoft.com/office/officeart/2016/7/layout/BasicLinearProcessNumbered"/>
    <dgm:cxn modelId="{048C35E6-2F71-44F3-9781-802817EA7CB8}" type="presParOf" srcId="{43352AFD-0C3B-4B88-8868-AE993B41907B}" destId="{8F90989E-DFD5-4A40-9183-A07E59D5C071}" srcOrd="0" destOrd="0" presId="urn:microsoft.com/office/officeart/2016/7/layout/BasicLinearProcessNumbered"/>
    <dgm:cxn modelId="{3638F097-79D5-4827-907E-273C196218BE}" type="presParOf" srcId="{43352AFD-0C3B-4B88-8868-AE993B41907B}" destId="{3D3908D4-88B5-4E98-BC64-BBB396431C28}" srcOrd="1" destOrd="0" presId="urn:microsoft.com/office/officeart/2016/7/layout/BasicLinearProcessNumbered"/>
    <dgm:cxn modelId="{2BB46818-A9AF-4AD4-85F5-FA0F4AA8C13D}" type="presParOf" srcId="{43352AFD-0C3B-4B88-8868-AE993B41907B}" destId="{254E8037-21EE-4459-B77F-4825FE4B5B3C}" srcOrd="2" destOrd="0" presId="urn:microsoft.com/office/officeart/2016/7/layout/BasicLinearProcessNumbered"/>
    <dgm:cxn modelId="{20085D77-1384-4574-BB11-F30E44AF6D17}" type="presParOf" srcId="{43352AFD-0C3B-4B88-8868-AE993B41907B}" destId="{D0EFF4D5-F8E0-4AB4-BC82-1475A9B814C2}"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D0098D-9E09-4E32-A2B4-B59E316C01A0}" type="doc">
      <dgm:prSet loTypeId="urn:microsoft.com/office/officeart/2005/8/layout/hChevron3" loCatId="process" qsTypeId="urn:microsoft.com/office/officeart/2005/8/quickstyle/simple2" qsCatId="simple" csTypeId="urn:microsoft.com/office/officeart/2005/8/colors/colorful5" csCatId="colorful"/>
      <dgm:spPr/>
      <dgm:t>
        <a:bodyPr/>
        <a:lstStyle/>
        <a:p>
          <a:endParaRPr lang="en-US"/>
        </a:p>
      </dgm:t>
    </dgm:pt>
    <dgm:pt modelId="{9C2C2224-9E92-42DF-87A6-A7E0EF5E6D64}">
      <dgm:prSet custT="1"/>
      <dgm:spPr/>
      <dgm:t>
        <a:bodyPr/>
        <a:lstStyle/>
        <a:p>
          <a:r>
            <a:rPr lang="en-US" sz="1400" dirty="0"/>
            <a:t>Use historical information </a:t>
          </a:r>
        </a:p>
      </dgm:t>
    </dgm:pt>
    <dgm:pt modelId="{A65D532D-80A8-4E18-8039-45C7AA674DF4}" type="parTrans" cxnId="{67DE8F55-D334-432A-983B-3B3E12AC8899}">
      <dgm:prSet/>
      <dgm:spPr/>
      <dgm:t>
        <a:bodyPr/>
        <a:lstStyle/>
        <a:p>
          <a:endParaRPr lang="en-US" sz="1400"/>
        </a:p>
      </dgm:t>
    </dgm:pt>
    <dgm:pt modelId="{F5FCB8C8-50D5-45A8-A124-01A280E6D470}" type="sibTrans" cxnId="{67DE8F55-D334-432A-983B-3B3E12AC8899}">
      <dgm:prSet phldrT="1" phldr="0"/>
      <dgm:spPr/>
      <dgm:t>
        <a:bodyPr/>
        <a:lstStyle/>
        <a:p>
          <a:endParaRPr lang="en-US" sz="1400"/>
        </a:p>
      </dgm:t>
    </dgm:pt>
    <dgm:pt modelId="{CEA1449B-97FD-48D7-882B-521B4DEDBF73}">
      <dgm:prSet custT="1"/>
      <dgm:spPr/>
      <dgm:t>
        <a:bodyPr/>
        <a:lstStyle/>
        <a:p>
          <a:r>
            <a:rPr lang="en-US" sz="1400" dirty="0"/>
            <a:t>Consider the nature of your event</a:t>
          </a:r>
        </a:p>
      </dgm:t>
    </dgm:pt>
    <dgm:pt modelId="{E14BD1DD-0408-47C8-9563-F46A0BF25245}" type="parTrans" cxnId="{B5DAFE1C-0ABD-4196-87D5-09009DCC9A27}">
      <dgm:prSet/>
      <dgm:spPr/>
      <dgm:t>
        <a:bodyPr/>
        <a:lstStyle/>
        <a:p>
          <a:endParaRPr lang="en-US" sz="1400"/>
        </a:p>
      </dgm:t>
    </dgm:pt>
    <dgm:pt modelId="{14822A72-9AC5-49C6-B5DD-9546C0FB7B2E}" type="sibTrans" cxnId="{B5DAFE1C-0ABD-4196-87D5-09009DCC9A27}">
      <dgm:prSet phldrT="2" phldr="0"/>
      <dgm:spPr/>
      <dgm:t>
        <a:bodyPr/>
        <a:lstStyle/>
        <a:p>
          <a:endParaRPr lang="en-US" sz="1400"/>
        </a:p>
      </dgm:t>
    </dgm:pt>
    <dgm:pt modelId="{22CC1F04-8A0D-473D-B81D-C76D828D7E8E}">
      <dgm:prSet custT="1"/>
      <dgm:spPr/>
      <dgm:t>
        <a:bodyPr/>
        <a:lstStyle/>
        <a:p>
          <a:r>
            <a:rPr lang="en-US" sz="1400" dirty="0"/>
            <a:t>Set a target rate of return</a:t>
          </a:r>
        </a:p>
      </dgm:t>
    </dgm:pt>
    <dgm:pt modelId="{6EDB6D76-DF08-4ED7-A04D-03ACE91DA9DA}" type="parTrans" cxnId="{02B66E85-4D30-4CD9-BA9B-C77BF27938ED}">
      <dgm:prSet/>
      <dgm:spPr/>
      <dgm:t>
        <a:bodyPr/>
        <a:lstStyle/>
        <a:p>
          <a:endParaRPr lang="en-US" sz="1400"/>
        </a:p>
      </dgm:t>
    </dgm:pt>
    <dgm:pt modelId="{1877D078-CB5E-4393-8E5F-D1FDB8ABC115}" type="sibTrans" cxnId="{02B66E85-4D30-4CD9-BA9B-C77BF27938ED}">
      <dgm:prSet phldrT="3" phldr="0"/>
      <dgm:spPr/>
      <dgm:t>
        <a:bodyPr/>
        <a:lstStyle/>
        <a:p>
          <a:endParaRPr lang="en-US" sz="1400"/>
        </a:p>
      </dgm:t>
    </dgm:pt>
    <dgm:pt modelId="{DE1C65C6-819A-4796-A6D9-368B0B007E15}">
      <dgm:prSet custT="1"/>
      <dgm:spPr/>
      <dgm:t>
        <a:bodyPr/>
        <a:lstStyle/>
        <a:p>
          <a:r>
            <a:rPr lang="en-US" sz="1400" dirty="0"/>
            <a:t>Cover your expenses</a:t>
          </a:r>
        </a:p>
      </dgm:t>
    </dgm:pt>
    <dgm:pt modelId="{597EC157-7F51-48E7-8B00-04D09C0811D0}" type="parTrans" cxnId="{C16FA8F4-C5E1-492C-8B6F-C22A18D738E2}">
      <dgm:prSet/>
      <dgm:spPr/>
      <dgm:t>
        <a:bodyPr/>
        <a:lstStyle/>
        <a:p>
          <a:endParaRPr lang="en-US" sz="1400"/>
        </a:p>
      </dgm:t>
    </dgm:pt>
    <dgm:pt modelId="{C48DC210-6FA0-4FF6-BDA2-34B6D12FD607}" type="sibTrans" cxnId="{C16FA8F4-C5E1-492C-8B6F-C22A18D738E2}">
      <dgm:prSet phldrT="4" phldr="0"/>
      <dgm:spPr/>
      <dgm:t>
        <a:bodyPr/>
        <a:lstStyle/>
        <a:p>
          <a:endParaRPr lang="en-US" sz="1400"/>
        </a:p>
      </dgm:t>
    </dgm:pt>
    <dgm:pt modelId="{F29339F2-6E0B-49BD-962F-B6378683477E}">
      <dgm:prSet custT="1"/>
      <dgm:spPr/>
      <dgm:t>
        <a:bodyPr/>
        <a:lstStyle/>
        <a:p>
          <a:r>
            <a:rPr lang="en-US" sz="1400"/>
            <a:t>Build in contingencies</a:t>
          </a:r>
        </a:p>
      </dgm:t>
    </dgm:pt>
    <dgm:pt modelId="{757F7A25-E170-48A8-8019-3EDE5A4CA16F}" type="parTrans" cxnId="{9A07DC21-8049-4D62-8D69-368B6EB58340}">
      <dgm:prSet/>
      <dgm:spPr/>
      <dgm:t>
        <a:bodyPr/>
        <a:lstStyle/>
        <a:p>
          <a:endParaRPr lang="en-US" sz="1400"/>
        </a:p>
      </dgm:t>
    </dgm:pt>
    <dgm:pt modelId="{C9CA7E6C-D837-49F6-8115-9765367E4A23}" type="sibTrans" cxnId="{9A07DC21-8049-4D62-8D69-368B6EB58340}">
      <dgm:prSet phldrT="5" phldr="0"/>
      <dgm:spPr/>
      <dgm:t>
        <a:bodyPr/>
        <a:lstStyle/>
        <a:p>
          <a:endParaRPr lang="en-US" sz="1400"/>
        </a:p>
      </dgm:t>
    </dgm:pt>
    <dgm:pt modelId="{26ECC9FA-0A03-4E33-B399-1AC59EE7C13B}">
      <dgm:prSet custT="1"/>
      <dgm:spPr/>
      <dgm:t>
        <a:bodyPr/>
        <a:lstStyle/>
        <a:p>
          <a:r>
            <a:rPr lang="en-US" sz="1400"/>
            <a:t>Submit for approval</a:t>
          </a:r>
        </a:p>
      </dgm:t>
    </dgm:pt>
    <dgm:pt modelId="{7AEB0EA8-2131-4954-B980-CBFB239741AB}" type="parTrans" cxnId="{80B6EC54-9D30-4230-8D5F-DD50E4DA7F8A}">
      <dgm:prSet/>
      <dgm:spPr/>
      <dgm:t>
        <a:bodyPr/>
        <a:lstStyle/>
        <a:p>
          <a:endParaRPr lang="en-US" sz="1400"/>
        </a:p>
      </dgm:t>
    </dgm:pt>
    <dgm:pt modelId="{9A4EA7A8-9779-4EDC-BBBF-42DE88C80972}" type="sibTrans" cxnId="{80B6EC54-9D30-4230-8D5F-DD50E4DA7F8A}">
      <dgm:prSet phldrT="6" phldr="0"/>
      <dgm:spPr/>
      <dgm:t>
        <a:bodyPr/>
        <a:lstStyle/>
        <a:p>
          <a:endParaRPr lang="en-US" sz="1400"/>
        </a:p>
      </dgm:t>
    </dgm:pt>
    <dgm:pt modelId="{54725E42-A6EC-4064-B49E-29803DA0B995}" type="pres">
      <dgm:prSet presAssocID="{DDD0098D-9E09-4E32-A2B4-B59E316C01A0}" presName="Name0" presStyleCnt="0">
        <dgm:presLayoutVars>
          <dgm:dir/>
          <dgm:resizeHandles val="exact"/>
        </dgm:presLayoutVars>
      </dgm:prSet>
      <dgm:spPr/>
    </dgm:pt>
    <dgm:pt modelId="{F7BE1756-1DE2-4520-A997-B646C0333CFC}" type="pres">
      <dgm:prSet presAssocID="{9C2C2224-9E92-42DF-87A6-A7E0EF5E6D64}" presName="parTxOnly" presStyleLbl="node1" presStyleIdx="0" presStyleCnt="6">
        <dgm:presLayoutVars>
          <dgm:bulletEnabled val="1"/>
        </dgm:presLayoutVars>
      </dgm:prSet>
      <dgm:spPr/>
    </dgm:pt>
    <dgm:pt modelId="{81359C96-E348-482C-B1C8-FFB8B885CC9B}" type="pres">
      <dgm:prSet presAssocID="{F5FCB8C8-50D5-45A8-A124-01A280E6D470}" presName="parSpace" presStyleCnt="0"/>
      <dgm:spPr/>
    </dgm:pt>
    <dgm:pt modelId="{832B1B25-EB7E-4B62-8286-899E9053AE24}" type="pres">
      <dgm:prSet presAssocID="{CEA1449B-97FD-48D7-882B-521B4DEDBF73}" presName="parTxOnly" presStyleLbl="node1" presStyleIdx="1" presStyleCnt="6">
        <dgm:presLayoutVars>
          <dgm:bulletEnabled val="1"/>
        </dgm:presLayoutVars>
      </dgm:prSet>
      <dgm:spPr/>
    </dgm:pt>
    <dgm:pt modelId="{3B19BD39-F7AF-4CA9-99B8-CAB2284344E7}" type="pres">
      <dgm:prSet presAssocID="{14822A72-9AC5-49C6-B5DD-9546C0FB7B2E}" presName="parSpace" presStyleCnt="0"/>
      <dgm:spPr/>
    </dgm:pt>
    <dgm:pt modelId="{639749BD-F59E-440F-AA38-C8C50C1EF421}" type="pres">
      <dgm:prSet presAssocID="{22CC1F04-8A0D-473D-B81D-C76D828D7E8E}" presName="parTxOnly" presStyleLbl="node1" presStyleIdx="2" presStyleCnt="6">
        <dgm:presLayoutVars>
          <dgm:bulletEnabled val="1"/>
        </dgm:presLayoutVars>
      </dgm:prSet>
      <dgm:spPr/>
    </dgm:pt>
    <dgm:pt modelId="{FAB150E9-3CF9-4DB1-A6D2-0B1CE3B26D91}" type="pres">
      <dgm:prSet presAssocID="{1877D078-CB5E-4393-8E5F-D1FDB8ABC115}" presName="parSpace" presStyleCnt="0"/>
      <dgm:spPr/>
    </dgm:pt>
    <dgm:pt modelId="{89FF0EC7-8BA8-447D-B486-7A103A501B15}" type="pres">
      <dgm:prSet presAssocID="{DE1C65C6-819A-4796-A6D9-368B0B007E15}" presName="parTxOnly" presStyleLbl="node1" presStyleIdx="3" presStyleCnt="6">
        <dgm:presLayoutVars>
          <dgm:bulletEnabled val="1"/>
        </dgm:presLayoutVars>
      </dgm:prSet>
      <dgm:spPr/>
    </dgm:pt>
    <dgm:pt modelId="{3BA5AA80-5F24-4E91-B733-88C04DE28583}" type="pres">
      <dgm:prSet presAssocID="{C48DC210-6FA0-4FF6-BDA2-34B6D12FD607}" presName="parSpace" presStyleCnt="0"/>
      <dgm:spPr/>
    </dgm:pt>
    <dgm:pt modelId="{F510AFE3-5095-4873-843F-E1CE18C536D3}" type="pres">
      <dgm:prSet presAssocID="{F29339F2-6E0B-49BD-962F-B6378683477E}" presName="parTxOnly" presStyleLbl="node1" presStyleIdx="4" presStyleCnt="6">
        <dgm:presLayoutVars>
          <dgm:bulletEnabled val="1"/>
        </dgm:presLayoutVars>
      </dgm:prSet>
      <dgm:spPr/>
    </dgm:pt>
    <dgm:pt modelId="{DDA06B3C-295E-48B2-8871-97A20BE95353}" type="pres">
      <dgm:prSet presAssocID="{C9CA7E6C-D837-49F6-8115-9765367E4A23}" presName="parSpace" presStyleCnt="0"/>
      <dgm:spPr/>
    </dgm:pt>
    <dgm:pt modelId="{D55ABDFF-B0CF-42AF-B4FD-1DA8831D59EC}" type="pres">
      <dgm:prSet presAssocID="{26ECC9FA-0A03-4E33-B399-1AC59EE7C13B}" presName="parTxOnly" presStyleLbl="node1" presStyleIdx="5" presStyleCnt="6">
        <dgm:presLayoutVars>
          <dgm:bulletEnabled val="1"/>
        </dgm:presLayoutVars>
      </dgm:prSet>
      <dgm:spPr/>
    </dgm:pt>
  </dgm:ptLst>
  <dgm:cxnLst>
    <dgm:cxn modelId="{A19D6C12-8BAC-4CAB-A146-7E0B47027DE4}" type="presOf" srcId="{26ECC9FA-0A03-4E33-B399-1AC59EE7C13B}" destId="{D55ABDFF-B0CF-42AF-B4FD-1DA8831D59EC}" srcOrd="0" destOrd="0" presId="urn:microsoft.com/office/officeart/2005/8/layout/hChevron3"/>
    <dgm:cxn modelId="{61B8E915-D941-4BBC-92B3-561131C7C412}" type="presOf" srcId="{DE1C65C6-819A-4796-A6D9-368B0B007E15}" destId="{89FF0EC7-8BA8-447D-B486-7A103A501B15}" srcOrd="0" destOrd="0" presId="urn:microsoft.com/office/officeart/2005/8/layout/hChevron3"/>
    <dgm:cxn modelId="{B5DAFE1C-0ABD-4196-87D5-09009DCC9A27}" srcId="{DDD0098D-9E09-4E32-A2B4-B59E316C01A0}" destId="{CEA1449B-97FD-48D7-882B-521B4DEDBF73}" srcOrd="1" destOrd="0" parTransId="{E14BD1DD-0408-47C8-9563-F46A0BF25245}" sibTransId="{14822A72-9AC5-49C6-B5DD-9546C0FB7B2E}"/>
    <dgm:cxn modelId="{9A07DC21-8049-4D62-8D69-368B6EB58340}" srcId="{DDD0098D-9E09-4E32-A2B4-B59E316C01A0}" destId="{F29339F2-6E0B-49BD-962F-B6378683477E}" srcOrd="4" destOrd="0" parTransId="{757F7A25-E170-48A8-8019-3EDE5A4CA16F}" sibTransId="{C9CA7E6C-D837-49F6-8115-9765367E4A23}"/>
    <dgm:cxn modelId="{FD12ED48-F769-40EC-90D7-96790BE4785B}" type="presOf" srcId="{CEA1449B-97FD-48D7-882B-521B4DEDBF73}" destId="{832B1B25-EB7E-4B62-8286-899E9053AE24}" srcOrd="0" destOrd="0" presId="urn:microsoft.com/office/officeart/2005/8/layout/hChevron3"/>
    <dgm:cxn modelId="{80B6EC54-9D30-4230-8D5F-DD50E4DA7F8A}" srcId="{DDD0098D-9E09-4E32-A2B4-B59E316C01A0}" destId="{26ECC9FA-0A03-4E33-B399-1AC59EE7C13B}" srcOrd="5" destOrd="0" parTransId="{7AEB0EA8-2131-4954-B980-CBFB239741AB}" sibTransId="{9A4EA7A8-9779-4EDC-BBBF-42DE88C80972}"/>
    <dgm:cxn modelId="{67DE8F55-D334-432A-983B-3B3E12AC8899}" srcId="{DDD0098D-9E09-4E32-A2B4-B59E316C01A0}" destId="{9C2C2224-9E92-42DF-87A6-A7E0EF5E6D64}" srcOrd="0" destOrd="0" parTransId="{A65D532D-80A8-4E18-8039-45C7AA674DF4}" sibTransId="{F5FCB8C8-50D5-45A8-A124-01A280E6D470}"/>
    <dgm:cxn modelId="{4717CB76-22D1-4026-AF0B-D860368A8241}" type="presOf" srcId="{9C2C2224-9E92-42DF-87A6-A7E0EF5E6D64}" destId="{F7BE1756-1DE2-4520-A997-B646C0333CFC}" srcOrd="0" destOrd="0" presId="urn:microsoft.com/office/officeart/2005/8/layout/hChevron3"/>
    <dgm:cxn modelId="{02B66E85-4D30-4CD9-BA9B-C77BF27938ED}" srcId="{DDD0098D-9E09-4E32-A2B4-B59E316C01A0}" destId="{22CC1F04-8A0D-473D-B81D-C76D828D7E8E}" srcOrd="2" destOrd="0" parTransId="{6EDB6D76-DF08-4ED7-A04D-03ACE91DA9DA}" sibTransId="{1877D078-CB5E-4393-8E5F-D1FDB8ABC115}"/>
    <dgm:cxn modelId="{A43BAD9C-10DB-4F52-A42D-1CCF5687C7B7}" type="presOf" srcId="{F29339F2-6E0B-49BD-962F-B6378683477E}" destId="{F510AFE3-5095-4873-843F-E1CE18C536D3}" srcOrd="0" destOrd="0" presId="urn:microsoft.com/office/officeart/2005/8/layout/hChevron3"/>
    <dgm:cxn modelId="{47A52BA8-0D95-48DD-931E-0D72C9909B31}" type="presOf" srcId="{22CC1F04-8A0D-473D-B81D-C76D828D7E8E}" destId="{639749BD-F59E-440F-AA38-C8C50C1EF421}" srcOrd="0" destOrd="0" presId="urn:microsoft.com/office/officeart/2005/8/layout/hChevron3"/>
    <dgm:cxn modelId="{813C98E3-C16A-45C2-BA47-723C9B11E691}" type="presOf" srcId="{DDD0098D-9E09-4E32-A2B4-B59E316C01A0}" destId="{54725E42-A6EC-4064-B49E-29803DA0B995}" srcOrd="0" destOrd="0" presId="urn:microsoft.com/office/officeart/2005/8/layout/hChevron3"/>
    <dgm:cxn modelId="{C16FA8F4-C5E1-492C-8B6F-C22A18D738E2}" srcId="{DDD0098D-9E09-4E32-A2B4-B59E316C01A0}" destId="{DE1C65C6-819A-4796-A6D9-368B0B007E15}" srcOrd="3" destOrd="0" parTransId="{597EC157-7F51-48E7-8B00-04D09C0811D0}" sibTransId="{C48DC210-6FA0-4FF6-BDA2-34B6D12FD607}"/>
    <dgm:cxn modelId="{431BCC30-F881-45C1-82D6-F2459C9C9F42}" type="presParOf" srcId="{54725E42-A6EC-4064-B49E-29803DA0B995}" destId="{F7BE1756-1DE2-4520-A997-B646C0333CFC}" srcOrd="0" destOrd="0" presId="urn:microsoft.com/office/officeart/2005/8/layout/hChevron3"/>
    <dgm:cxn modelId="{508C4F4B-9CB1-4B8E-B32F-D33D315890C0}" type="presParOf" srcId="{54725E42-A6EC-4064-B49E-29803DA0B995}" destId="{81359C96-E348-482C-B1C8-FFB8B885CC9B}" srcOrd="1" destOrd="0" presId="urn:microsoft.com/office/officeart/2005/8/layout/hChevron3"/>
    <dgm:cxn modelId="{58A27420-9A37-4452-A375-E0DB54068A4D}" type="presParOf" srcId="{54725E42-A6EC-4064-B49E-29803DA0B995}" destId="{832B1B25-EB7E-4B62-8286-899E9053AE24}" srcOrd="2" destOrd="0" presId="urn:microsoft.com/office/officeart/2005/8/layout/hChevron3"/>
    <dgm:cxn modelId="{E772DB8A-F509-4C3A-A690-B85E7B74680A}" type="presParOf" srcId="{54725E42-A6EC-4064-B49E-29803DA0B995}" destId="{3B19BD39-F7AF-4CA9-99B8-CAB2284344E7}" srcOrd="3" destOrd="0" presId="urn:microsoft.com/office/officeart/2005/8/layout/hChevron3"/>
    <dgm:cxn modelId="{2CA07A62-AD73-497F-A860-B46E1EBA2E18}" type="presParOf" srcId="{54725E42-A6EC-4064-B49E-29803DA0B995}" destId="{639749BD-F59E-440F-AA38-C8C50C1EF421}" srcOrd="4" destOrd="0" presId="urn:microsoft.com/office/officeart/2005/8/layout/hChevron3"/>
    <dgm:cxn modelId="{B208B9B0-7EB7-42F0-A319-E98F831ABD75}" type="presParOf" srcId="{54725E42-A6EC-4064-B49E-29803DA0B995}" destId="{FAB150E9-3CF9-4DB1-A6D2-0B1CE3B26D91}" srcOrd="5" destOrd="0" presId="urn:microsoft.com/office/officeart/2005/8/layout/hChevron3"/>
    <dgm:cxn modelId="{A63E1420-29E1-4A8C-A4A9-708F9CD75E3F}" type="presParOf" srcId="{54725E42-A6EC-4064-B49E-29803DA0B995}" destId="{89FF0EC7-8BA8-447D-B486-7A103A501B15}" srcOrd="6" destOrd="0" presId="urn:microsoft.com/office/officeart/2005/8/layout/hChevron3"/>
    <dgm:cxn modelId="{8524359C-6AEC-4062-B4D4-0AE11BF6F9D1}" type="presParOf" srcId="{54725E42-A6EC-4064-B49E-29803DA0B995}" destId="{3BA5AA80-5F24-4E91-B733-88C04DE28583}" srcOrd="7" destOrd="0" presId="urn:microsoft.com/office/officeart/2005/8/layout/hChevron3"/>
    <dgm:cxn modelId="{AFE35F2E-F52B-4288-906A-3FDBF77AD5D9}" type="presParOf" srcId="{54725E42-A6EC-4064-B49E-29803DA0B995}" destId="{F510AFE3-5095-4873-843F-E1CE18C536D3}" srcOrd="8" destOrd="0" presId="urn:microsoft.com/office/officeart/2005/8/layout/hChevron3"/>
    <dgm:cxn modelId="{74C50C72-481C-4E66-9F04-5449A81322A3}" type="presParOf" srcId="{54725E42-A6EC-4064-B49E-29803DA0B995}" destId="{DDA06B3C-295E-48B2-8871-97A20BE95353}" srcOrd="9" destOrd="0" presId="urn:microsoft.com/office/officeart/2005/8/layout/hChevron3"/>
    <dgm:cxn modelId="{9A73B499-A0F0-46D5-BAFD-200FC6087EEF}" type="presParOf" srcId="{54725E42-A6EC-4064-B49E-29803DA0B995}" destId="{D55ABDFF-B0CF-42AF-B4FD-1DA8831D59E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964603-4C1A-45E1-BA70-53841AAE4204}"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F95A075A-6235-42A2-B002-74300E71D66A}">
      <dgm:prSet/>
      <dgm:spPr/>
      <dgm:t>
        <a:bodyPr/>
        <a:lstStyle/>
        <a:p>
          <a:r>
            <a:rPr lang="en-US" b="0" i="0" dirty="0"/>
            <a:t>Submit to Contracts Management System for review</a:t>
          </a:r>
          <a:endParaRPr lang="en-US" dirty="0"/>
        </a:p>
      </dgm:t>
    </dgm:pt>
    <dgm:pt modelId="{2C84F253-F67E-4C71-A68E-D74BC64E00DC}" type="parTrans" cxnId="{586870DA-94BC-49B7-907E-58B19AC69922}">
      <dgm:prSet/>
      <dgm:spPr/>
      <dgm:t>
        <a:bodyPr/>
        <a:lstStyle/>
        <a:p>
          <a:endParaRPr lang="en-US"/>
        </a:p>
      </dgm:t>
    </dgm:pt>
    <dgm:pt modelId="{9270A726-6E18-467E-A19C-E027CE5C6486}" type="sibTrans" cxnId="{586870DA-94BC-49B7-907E-58B19AC69922}">
      <dgm:prSet/>
      <dgm:spPr/>
      <dgm:t>
        <a:bodyPr/>
        <a:lstStyle/>
        <a:p>
          <a:endParaRPr lang="en-US"/>
        </a:p>
      </dgm:t>
    </dgm:pt>
    <dgm:pt modelId="{E8825B76-81DB-4BAC-B829-9B6E8CC00C30}">
      <dgm:prSet/>
      <dgm:spPr/>
      <dgm:t>
        <a:bodyPr/>
        <a:lstStyle/>
        <a:p>
          <a:r>
            <a:rPr lang="en-US" b="0" i="0" dirty="0"/>
            <a:t>Ensure submissions are timely </a:t>
          </a:r>
          <a:endParaRPr lang="en-US" dirty="0"/>
        </a:p>
      </dgm:t>
    </dgm:pt>
    <dgm:pt modelId="{0F9129BD-9A60-4483-B8E1-8F33CB40CF74}" type="parTrans" cxnId="{9B9B1704-204A-4B5C-A033-9D22357BE742}">
      <dgm:prSet/>
      <dgm:spPr/>
      <dgm:t>
        <a:bodyPr/>
        <a:lstStyle/>
        <a:p>
          <a:endParaRPr lang="en-US"/>
        </a:p>
      </dgm:t>
    </dgm:pt>
    <dgm:pt modelId="{90B1D1AC-03AB-4AD7-8BC3-588219956717}" type="sibTrans" cxnId="{9B9B1704-204A-4B5C-A033-9D22357BE742}">
      <dgm:prSet/>
      <dgm:spPr/>
      <dgm:t>
        <a:bodyPr/>
        <a:lstStyle/>
        <a:p>
          <a:endParaRPr lang="en-US"/>
        </a:p>
      </dgm:t>
    </dgm:pt>
    <dgm:pt modelId="{E035F279-802F-423E-9E7C-1F49A00F514C}">
      <dgm:prSet/>
      <dgm:spPr/>
      <dgm:t>
        <a:bodyPr/>
        <a:lstStyle/>
        <a:p>
          <a:r>
            <a:rPr lang="en-US" b="0" i="0" dirty="0"/>
            <a:t>Signatures required prior to consumption</a:t>
          </a:r>
          <a:endParaRPr lang="en-US" dirty="0"/>
        </a:p>
      </dgm:t>
    </dgm:pt>
    <dgm:pt modelId="{E7B1F1BB-04E9-4B97-A360-803F2CDCF29D}" type="parTrans" cxnId="{DD0FD0BE-5FD2-4CFB-8CFC-AFB0CD0F9D81}">
      <dgm:prSet/>
      <dgm:spPr/>
      <dgm:t>
        <a:bodyPr/>
        <a:lstStyle/>
        <a:p>
          <a:endParaRPr lang="en-US"/>
        </a:p>
      </dgm:t>
    </dgm:pt>
    <dgm:pt modelId="{0D406865-082D-4FD2-82AF-81F6EBDA9710}" type="sibTrans" cxnId="{DD0FD0BE-5FD2-4CFB-8CFC-AFB0CD0F9D81}">
      <dgm:prSet/>
      <dgm:spPr/>
      <dgm:t>
        <a:bodyPr/>
        <a:lstStyle/>
        <a:p>
          <a:endParaRPr lang="en-US"/>
        </a:p>
      </dgm:t>
    </dgm:pt>
    <dgm:pt modelId="{38A2B536-C9AC-4210-8EC9-7F4B0969153B}">
      <dgm:prSet/>
      <dgm:spPr/>
      <dgm:t>
        <a:bodyPr/>
        <a:lstStyle/>
        <a:p>
          <a:r>
            <a:rPr lang="en-US" b="0" i="0" dirty="0"/>
            <a:t>Revisit the budget when necessary</a:t>
          </a:r>
          <a:endParaRPr lang="en-US" dirty="0"/>
        </a:p>
      </dgm:t>
    </dgm:pt>
    <dgm:pt modelId="{729F6D22-E5F2-4C87-A858-4C72A7D946A2}" type="parTrans" cxnId="{6A7367F4-828A-4538-96C4-AE5C9A5A8BBB}">
      <dgm:prSet/>
      <dgm:spPr/>
      <dgm:t>
        <a:bodyPr/>
        <a:lstStyle/>
        <a:p>
          <a:endParaRPr lang="en-US"/>
        </a:p>
      </dgm:t>
    </dgm:pt>
    <dgm:pt modelId="{663EFB51-CA2F-428B-90C9-DF4001EDC04B}" type="sibTrans" cxnId="{6A7367F4-828A-4538-96C4-AE5C9A5A8BBB}">
      <dgm:prSet/>
      <dgm:spPr/>
      <dgm:t>
        <a:bodyPr/>
        <a:lstStyle/>
        <a:p>
          <a:endParaRPr lang="en-US"/>
        </a:p>
      </dgm:t>
    </dgm:pt>
    <dgm:pt modelId="{D1F7AE98-EBD6-4906-88A7-3D65608D5D31}">
      <dgm:prSet/>
      <dgm:spPr/>
      <dgm:t>
        <a:bodyPr/>
        <a:lstStyle/>
        <a:p>
          <a:r>
            <a:rPr lang="en-US" dirty="0"/>
            <a:t>Use IEEE Contract Templates</a:t>
          </a:r>
        </a:p>
      </dgm:t>
    </dgm:pt>
    <dgm:pt modelId="{E27EDBD9-1E21-4EF0-A8E6-56B2C1D00748}" type="parTrans" cxnId="{2C6087B4-D2FD-4416-842F-30E5EE4D3FE6}">
      <dgm:prSet/>
      <dgm:spPr/>
      <dgm:t>
        <a:bodyPr/>
        <a:lstStyle/>
        <a:p>
          <a:endParaRPr lang="en-US"/>
        </a:p>
      </dgm:t>
    </dgm:pt>
    <dgm:pt modelId="{7BF4FDCC-DEC1-453D-9163-CB8B741C4BD0}" type="sibTrans" cxnId="{2C6087B4-D2FD-4416-842F-30E5EE4D3FE6}">
      <dgm:prSet/>
      <dgm:spPr/>
      <dgm:t>
        <a:bodyPr/>
        <a:lstStyle/>
        <a:p>
          <a:endParaRPr lang="en-US"/>
        </a:p>
      </dgm:t>
    </dgm:pt>
    <dgm:pt modelId="{EC52C84A-5DB7-4476-B0D2-115A3600065F}" type="pres">
      <dgm:prSet presAssocID="{AE964603-4C1A-45E1-BA70-53841AAE4204}" presName="hierChild1" presStyleCnt="0">
        <dgm:presLayoutVars>
          <dgm:orgChart val="1"/>
          <dgm:chPref val="1"/>
          <dgm:dir/>
          <dgm:animOne val="branch"/>
          <dgm:animLvl val="lvl"/>
          <dgm:resizeHandles/>
        </dgm:presLayoutVars>
      </dgm:prSet>
      <dgm:spPr/>
    </dgm:pt>
    <dgm:pt modelId="{69060C87-35BE-45D6-BAD4-B81A8C9898DD}" type="pres">
      <dgm:prSet presAssocID="{F95A075A-6235-42A2-B002-74300E71D66A}" presName="hierRoot1" presStyleCnt="0">
        <dgm:presLayoutVars>
          <dgm:hierBranch val="init"/>
        </dgm:presLayoutVars>
      </dgm:prSet>
      <dgm:spPr/>
    </dgm:pt>
    <dgm:pt modelId="{98A9914B-2A4A-414C-A998-0297F4416A7D}" type="pres">
      <dgm:prSet presAssocID="{F95A075A-6235-42A2-B002-74300E71D66A}" presName="rootComposite1" presStyleCnt="0"/>
      <dgm:spPr/>
    </dgm:pt>
    <dgm:pt modelId="{0ED240EA-D889-4F93-A3DB-05ECD12ABECE}" type="pres">
      <dgm:prSet presAssocID="{F95A075A-6235-42A2-B002-74300E71D66A}" presName="rootText1" presStyleLbl="node0" presStyleIdx="0" presStyleCnt="1" custScaleY="130063">
        <dgm:presLayoutVars>
          <dgm:chPref val="3"/>
        </dgm:presLayoutVars>
      </dgm:prSet>
      <dgm:spPr>
        <a:prstGeom prst="roundRect">
          <a:avLst/>
        </a:prstGeom>
      </dgm:spPr>
    </dgm:pt>
    <dgm:pt modelId="{63167B2F-7068-4F9C-80C1-AADBC9EC9021}" type="pres">
      <dgm:prSet presAssocID="{F95A075A-6235-42A2-B002-74300E71D66A}" presName="rootConnector1" presStyleLbl="node1" presStyleIdx="0" presStyleCnt="0"/>
      <dgm:spPr/>
    </dgm:pt>
    <dgm:pt modelId="{E63DCE99-CCF4-4B06-85E5-FE8971799944}" type="pres">
      <dgm:prSet presAssocID="{F95A075A-6235-42A2-B002-74300E71D66A}" presName="hierChild2" presStyleCnt="0"/>
      <dgm:spPr/>
    </dgm:pt>
    <dgm:pt modelId="{526D171C-83AD-4357-A05C-971BE1E5063A}" type="pres">
      <dgm:prSet presAssocID="{0F9129BD-9A60-4483-B8E1-8F33CB40CF74}" presName="Name64" presStyleLbl="parChTrans1D2" presStyleIdx="0" presStyleCnt="3"/>
      <dgm:spPr/>
    </dgm:pt>
    <dgm:pt modelId="{2EE01589-E20D-4859-A2CA-2E6BA5200646}" type="pres">
      <dgm:prSet presAssocID="{E8825B76-81DB-4BAC-B829-9B6E8CC00C30}" presName="hierRoot2" presStyleCnt="0">
        <dgm:presLayoutVars>
          <dgm:hierBranch val="init"/>
        </dgm:presLayoutVars>
      </dgm:prSet>
      <dgm:spPr/>
    </dgm:pt>
    <dgm:pt modelId="{12BDDD9E-8A65-4CD9-9679-3B40756216B9}" type="pres">
      <dgm:prSet presAssocID="{E8825B76-81DB-4BAC-B829-9B6E8CC00C30}" presName="rootComposite" presStyleCnt="0"/>
      <dgm:spPr/>
    </dgm:pt>
    <dgm:pt modelId="{319E44EE-E41C-485E-95D1-838736AF4BE9}" type="pres">
      <dgm:prSet presAssocID="{E8825B76-81DB-4BAC-B829-9B6E8CC00C30}" presName="rootText" presStyleLbl="node2" presStyleIdx="0" presStyleCnt="3">
        <dgm:presLayoutVars>
          <dgm:chPref val="3"/>
        </dgm:presLayoutVars>
      </dgm:prSet>
      <dgm:spPr>
        <a:prstGeom prst="roundRect">
          <a:avLst/>
        </a:prstGeom>
      </dgm:spPr>
    </dgm:pt>
    <dgm:pt modelId="{F71016D6-BE02-44B4-B8E1-EF2B303D93F0}" type="pres">
      <dgm:prSet presAssocID="{E8825B76-81DB-4BAC-B829-9B6E8CC00C30}" presName="rootConnector" presStyleLbl="node2" presStyleIdx="0" presStyleCnt="3"/>
      <dgm:spPr/>
    </dgm:pt>
    <dgm:pt modelId="{42BBC5A4-33FD-448F-9EA2-24BA8066E732}" type="pres">
      <dgm:prSet presAssocID="{E8825B76-81DB-4BAC-B829-9B6E8CC00C30}" presName="hierChild4" presStyleCnt="0"/>
      <dgm:spPr/>
    </dgm:pt>
    <dgm:pt modelId="{67FE16B1-71A0-4712-9A2F-73E6409B87F7}" type="pres">
      <dgm:prSet presAssocID="{E8825B76-81DB-4BAC-B829-9B6E8CC00C30}" presName="hierChild5" presStyleCnt="0"/>
      <dgm:spPr/>
    </dgm:pt>
    <dgm:pt modelId="{CEF217A1-72DB-4638-9491-4087BA81CD01}" type="pres">
      <dgm:prSet presAssocID="{E27EDBD9-1E21-4EF0-A8E6-56B2C1D00748}" presName="Name64" presStyleLbl="parChTrans1D2" presStyleIdx="1" presStyleCnt="3"/>
      <dgm:spPr/>
    </dgm:pt>
    <dgm:pt modelId="{E570BE43-6229-48A0-893A-DB2F667FB15B}" type="pres">
      <dgm:prSet presAssocID="{D1F7AE98-EBD6-4906-88A7-3D65608D5D31}" presName="hierRoot2" presStyleCnt="0">
        <dgm:presLayoutVars>
          <dgm:hierBranch val="init"/>
        </dgm:presLayoutVars>
      </dgm:prSet>
      <dgm:spPr/>
    </dgm:pt>
    <dgm:pt modelId="{E1B03FCD-DD10-49D2-A9D3-D5FBA89FE89D}" type="pres">
      <dgm:prSet presAssocID="{D1F7AE98-EBD6-4906-88A7-3D65608D5D31}" presName="rootComposite" presStyleCnt="0"/>
      <dgm:spPr/>
    </dgm:pt>
    <dgm:pt modelId="{733CFF77-5E6B-49ED-B3B5-C42968E0F300}" type="pres">
      <dgm:prSet presAssocID="{D1F7AE98-EBD6-4906-88A7-3D65608D5D31}" presName="rootText" presStyleLbl="node2" presStyleIdx="1" presStyleCnt="3">
        <dgm:presLayoutVars>
          <dgm:chPref val="3"/>
        </dgm:presLayoutVars>
      </dgm:prSet>
      <dgm:spPr>
        <a:prstGeom prst="roundRect">
          <a:avLst/>
        </a:prstGeom>
      </dgm:spPr>
    </dgm:pt>
    <dgm:pt modelId="{9DAA9D7E-05B0-43CD-82D0-E340EB71442B}" type="pres">
      <dgm:prSet presAssocID="{D1F7AE98-EBD6-4906-88A7-3D65608D5D31}" presName="rootConnector" presStyleLbl="node2" presStyleIdx="1" presStyleCnt="3"/>
      <dgm:spPr/>
    </dgm:pt>
    <dgm:pt modelId="{6ABD9B82-01A5-47BE-ACA5-DFB1B356FB3D}" type="pres">
      <dgm:prSet presAssocID="{D1F7AE98-EBD6-4906-88A7-3D65608D5D31}" presName="hierChild4" presStyleCnt="0"/>
      <dgm:spPr/>
    </dgm:pt>
    <dgm:pt modelId="{F9C637F6-AB48-47F6-BEB8-29E0BEDC30AA}" type="pres">
      <dgm:prSet presAssocID="{D1F7AE98-EBD6-4906-88A7-3D65608D5D31}" presName="hierChild5" presStyleCnt="0"/>
      <dgm:spPr/>
    </dgm:pt>
    <dgm:pt modelId="{C23B8652-B632-4615-BB88-7981A04BC8E9}" type="pres">
      <dgm:prSet presAssocID="{E7B1F1BB-04E9-4B97-A360-803F2CDCF29D}" presName="Name64" presStyleLbl="parChTrans1D2" presStyleIdx="2" presStyleCnt="3"/>
      <dgm:spPr/>
    </dgm:pt>
    <dgm:pt modelId="{D9F88B91-2E7E-4C00-AD82-2B453D7EDA95}" type="pres">
      <dgm:prSet presAssocID="{E035F279-802F-423E-9E7C-1F49A00F514C}" presName="hierRoot2" presStyleCnt="0">
        <dgm:presLayoutVars>
          <dgm:hierBranch val="init"/>
        </dgm:presLayoutVars>
      </dgm:prSet>
      <dgm:spPr/>
    </dgm:pt>
    <dgm:pt modelId="{E2D8E421-E781-4FAE-9CC2-54630AE2AE99}" type="pres">
      <dgm:prSet presAssocID="{E035F279-802F-423E-9E7C-1F49A00F514C}" presName="rootComposite" presStyleCnt="0"/>
      <dgm:spPr/>
    </dgm:pt>
    <dgm:pt modelId="{226DFB07-C939-45CF-8CF1-8AD3242105AF}" type="pres">
      <dgm:prSet presAssocID="{E035F279-802F-423E-9E7C-1F49A00F514C}" presName="rootText" presStyleLbl="node2" presStyleIdx="2" presStyleCnt="3">
        <dgm:presLayoutVars>
          <dgm:chPref val="3"/>
        </dgm:presLayoutVars>
      </dgm:prSet>
      <dgm:spPr>
        <a:prstGeom prst="roundRect">
          <a:avLst/>
        </a:prstGeom>
      </dgm:spPr>
    </dgm:pt>
    <dgm:pt modelId="{8158CEF0-015B-4329-87E4-0182BA19E844}" type="pres">
      <dgm:prSet presAssocID="{E035F279-802F-423E-9E7C-1F49A00F514C}" presName="rootConnector" presStyleLbl="node2" presStyleIdx="2" presStyleCnt="3"/>
      <dgm:spPr/>
    </dgm:pt>
    <dgm:pt modelId="{28A6889D-4E72-4565-9ABB-B2F189994C94}" type="pres">
      <dgm:prSet presAssocID="{E035F279-802F-423E-9E7C-1F49A00F514C}" presName="hierChild4" presStyleCnt="0"/>
      <dgm:spPr/>
    </dgm:pt>
    <dgm:pt modelId="{AAA66477-6808-4FEC-B679-D88669CBEDC3}" type="pres">
      <dgm:prSet presAssocID="{729F6D22-E5F2-4C87-A858-4C72A7D946A2}" presName="Name64" presStyleLbl="parChTrans1D3" presStyleIdx="0" presStyleCnt="1"/>
      <dgm:spPr/>
    </dgm:pt>
    <dgm:pt modelId="{65CD7A73-F442-4112-918E-BB4BD507B13D}" type="pres">
      <dgm:prSet presAssocID="{38A2B536-C9AC-4210-8EC9-7F4B0969153B}" presName="hierRoot2" presStyleCnt="0">
        <dgm:presLayoutVars>
          <dgm:hierBranch val="init"/>
        </dgm:presLayoutVars>
      </dgm:prSet>
      <dgm:spPr/>
    </dgm:pt>
    <dgm:pt modelId="{91D51E9D-9F6F-4836-979A-A4DFC8588BD7}" type="pres">
      <dgm:prSet presAssocID="{38A2B536-C9AC-4210-8EC9-7F4B0969153B}" presName="rootComposite" presStyleCnt="0"/>
      <dgm:spPr/>
    </dgm:pt>
    <dgm:pt modelId="{5F3BE6A7-C04C-450E-9B33-F9E1DCD05333}" type="pres">
      <dgm:prSet presAssocID="{38A2B536-C9AC-4210-8EC9-7F4B0969153B}" presName="rootText" presStyleLbl="node3" presStyleIdx="0" presStyleCnt="1">
        <dgm:presLayoutVars>
          <dgm:chPref val="3"/>
        </dgm:presLayoutVars>
      </dgm:prSet>
      <dgm:spPr>
        <a:prstGeom prst="roundRect">
          <a:avLst/>
        </a:prstGeom>
      </dgm:spPr>
    </dgm:pt>
    <dgm:pt modelId="{276F6EF9-5791-4A94-B6F8-E8707F61CD30}" type="pres">
      <dgm:prSet presAssocID="{38A2B536-C9AC-4210-8EC9-7F4B0969153B}" presName="rootConnector" presStyleLbl="node3" presStyleIdx="0" presStyleCnt="1"/>
      <dgm:spPr/>
    </dgm:pt>
    <dgm:pt modelId="{559D3670-ADB7-45D0-98D7-E62A609A1EFC}" type="pres">
      <dgm:prSet presAssocID="{38A2B536-C9AC-4210-8EC9-7F4B0969153B}" presName="hierChild4" presStyleCnt="0"/>
      <dgm:spPr/>
    </dgm:pt>
    <dgm:pt modelId="{F8528EAB-30E6-45F7-BB74-C3CEF4415B68}" type="pres">
      <dgm:prSet presAssocID="{38A2B536-C9AC-4210-8EC9-7F4B0969153B}" presName="hierChild5" presStyleCnt="0"/>
      <dgm:spPr/>
    </dgm:pt>
    <dgm:pt modelId="{04F3CBD8-230E-48B9-91BB-EEE1E5DA8D0E}" type="pres">
      <dgm:prSet presAssocID="{E035F279-802F-423E-9E7C-1F49A00F514C}" presName="hierChild5" presStyleCnt="0"/>
      <dgm:spPr/>
    </dgm:pt>
    <dgm:pt modelId="{97A064E3-21FD-4579-A8BE-C9F2518C9831}" type="pres">
      <dgm:prSet presAssocID="{F95A075A-6235-42A2-B002-74300E71D66A}" presName="hierChild3" presStyleCnt="0"/>
      <dgm:spPr/>
    </dgm:pt>
  </dgm:ptLst>
  <dgm:cxnLst>
    <dgm:cxn modelId="{9B9B1704-204A-4B5C-A033-9D22357BE742}" srcId="{F95A075A-6235-42A2-B002-74300E71D66A}" destId="{E8825B76-81DB-4BAC-B829-9B6E8CC00C30}" srcOrd="0" destOrd="0" parTransId="{0F9129BD-9A60-4483-B8E1-8F33CB40CF74}" sibTransId="{90B1D1AC-03AB-4AD7-8BC3-588219956717}"/>
    <dgm:cxn modelId="{831A1C16-4027-43E3-8B59-10C6728AF0C6}" type="presOf" srcId="{E8825B76-81DB-4BAC-B829-9B6E8CC00C30}" destId="{319E44EE-E41C-485E-95D1-838736AF4BE9}" srcOrd="0" destOrd="0" presId="urn:microsoft.com/office/officeart/2009/3/layout/HorizontalOrganizationChart"/>
    <dgm:cxn modelId="{A150461B-5CBE-42B1-9735-79489A5B12A7}" type="presOf" srcId="{F95A075A-6235-42A2-B002-74300E71D66A}" destId="{0ED240EA-D889-4F93-A3DB-05ECD12ABECE}" srcOrd="0" destOrd="0" presId="urn:microsoft.com/office/officeart/2009/3/layout/HorizontalOrganizationChart"/>
    <dgm:cxn modelId="{9BFC7E2C-2EB3-4F7C-9CC3-168B6FDB39FE}" type="presOf" srcId="{38A2B536-C9AC-4210-8EC9-7F4B0969153B}" destId="{276F6EF9-5791-4A94-B6F8-E8707F61CD30}" srcOrd="1" destOrd="0" presId="urn:microsoft.com/office/officeart/2009/3/layout/HorizontalOrganizationChart"/>
    <dgm:cxn modelId="{0B316932-F2B2-4CE6-ABEF-4EF8943EDF25}" type="presOf" srcId="{E035F279-802F-423E-9E7C-1F49A00F514C}" destId="{8158CEF0-015B-4329-87E4-0182BA19E844}" srcOrd="1" destOrd="0" presId="urn:microsoft.com/office/officeart/2009/3/layout/HorizontalOrganizationChart"/>
    <dgm:cxn modelId="{29DA0362-238C-4B12-B2A5-64D868D36760}" type="presOf" srcId="{F95A075A-6235-42A2-B002-74300E71D66A}" destId="{63167B2F-7068-4F9C-80C1-AADBC9EC9021}" srcOrd="1" destOrd="0" presId="urn:microsoft.com/office/officeart/2009/3/layout/HorizontalOrganizationChart"/>
    <dgm:cxn modelId="{AD873863-79B7-46BD-AFEA-24123B240BAF}" type="presOf" srcId="{729F6D22-E5F2-4C87-A858-4C72A7D946A2}" destId="{AAA66477-6808-4FEC-B679-D88669CBEDC3}" srcOrd="0" destOrd="0" presId="urn:microsoft.com/office/officeart/2009/3/layout/HorizontalOrganizationChart"/>
    <dgm:cxn modelId="{49251244-E2C2-45B3-B628-F776B28697F0}" type="presOf" srcId="{0F9129BD-9A60-4483-B8E1-8F33CB40CF74}" destId="{526D171C-83AD-4357-A05C-971BE1E5063A}" srcOrd="0" destOrd="0" presId="urn:microsoft.com/office/officeart/2009/3/layout/HorizontalOrganizationChart"/>
    <dgm:cxn modelId="{191B1247-FE8C-42E7-8988-9A4624D8565E}" type="presOf" srcId="{E035F279-802F-423E-9E7C-1F49A00F514C}" destId="{226DFB07-C939-45CF-8CF1-8AD3242105AF}" srcOrd="0" destOrd="0" presId="urn:microsoft.com/office/officeart/2009/3/layout/HorizontalOrganizationChart"/>
    <dgm:cxn modelId="{0E3DB46D-A3C3-428A-8CF5-A62A52B9F08A}" type="presOf" srcId="{E27EDBD9-1E21-4EF0-A8E6-56B2C1D00748}" destId="{CEF217A1-72DB-4638-9491-4087BA81CD01}" srcOrd="0" destOrd="0" presId="urn:microsoft.com/office/officeart/2009/3/layout/HorizontalOrganizationChart"/>
    <dgm:cxn modelId="{DD03C974-229E-441B-9624-B4F63047F6AD}" type="presOf" srcId="{AE964603-4C1A-45E1-BA70-53841AAE4204}" destId="{EC52C84A-5DB7-4476-B0D2-115A3600065F}" srcOrd="0" destOrd="0" presId="urn:microsoft.com/office/officeart/2009/3/layout/HorizontalOrganizationChart"/>
    <dgm:cxn modelId="{666CD37A-EC41-4882-ABF0-6477EEB3EA7D}" type="presOf" srcId="{E8825B76-81DB-4BAC-B829-9B6E8CC00C30}" destId="{F71016D6-BE02-44B4-B8E1-EF2B303D93F0}" srcOrd="1" destOrd="0" presId="urn:microsoft.com/office/officeart/2009/3/layout/HorizontalOrganizationChart"/>
    <dgm:cxn modelId="{EAAFF4AD-F4E2-4D13-BE47-DDB8534D929B}" type="presOf" srcId="{38A2B536-C9AC-4210-8EC9-7F4B0969153B}" destId="{5F3BE6A7-C04C-450E-9B33-F9E1DCD05333}" srcOrd="0" destOrd="0" presId="urn:microsoft.com/office/officeart/2009/3/layout/HorizontalOrganizationChart"/>
    <dgm:cxn modelId="{2C6087B4-D2FD-4416-842F-30E5EE4D3FE6}" srcId="{F95A075A-6235-42A2-B002-74300E71D66A}" destId="{D1F7AE98-EBD6-4906-88A7-3D65608D5D31}" srcOrd="1" destOrd="0" parTransId="{E27EDBD9-1E21-4EF0-A8E6-56B2C1D00748}" sibTransId="{7BF4FDCC-DEC1-453D-9163-CB8B741C4BD0}"/>
    <dgm:cxn modelId="{DD0FD0BE-5FD2-4CFB-8CFC-AFB0CD0F9D81}" srcId="{F95A075A-6235-42A2-B002-74300E71D66A}" destId="{E035F279-802F-423E-9E7C-1F49A00F514C}" srcOrd="2" destOrd="0" parTransId="{E7B1F1BB-04E9-4B97-A360-803F2CDCF29D}" sibTransId="{0D406865-082D-4FD2-82AF-81F6EBDA9710}"/>
    <dgm:cxn modelId="{FAEB85D4-749C-4CDB-8076-8EE4DEB8E71E}" type="presOf" srcId="{E7B1F1BB-04E9-4B97-A360-803F2CDCF29D}" destId="{C23B8652-B632-4615-BB88-7981A04BC8E9}" srcOrd="0" destOrd="0" presId="urn:microsoft.com/office/officeart/2009/3/layout/HorizontalOrganizationChart"/>
    <dgm:cxn modelId="{586870DA-94BC-49B7-907E-58B19AC69922}" srcId="{AE964603-4C1A-45E1-BA70-53841AAE4204}" destId="{F95A075A-6235-42A2-B002-74300E71D66A}" srcOrd="0" destOrd="0" parTransId="{2C84F253-F67E-4C71-A68E-D74BC64E00DC}" sibTransId="{9270A726-6E18-467E-A19C-E027CE5C6486}"/>
    <dgm:cxn modelId="{518CFBDC-3BC7-4441-8F3B-30D7C9A5BA53}" type="presOf" srcId="{D1F7AE98-EBD6-4906-88A7-3D65608D5D31}" destId="{9DAA9D7E-05B0-43CD-82D0-E340EB71442B}" srcOrd="1" destOrd="0" presId="urn:microsoft.com/office/officeart/2009/3/layout/HorizontalOrganizationChart"/>
    <dgm:cxn modelId="{B1299AE4-4692-4AE8-A402-56A4CE9F0D84}" type="presOf" srcId="{D1F7AE98-EBD6-4906-88A7-3D65608D5D31}" destId="{733CFF77-5E6B-49ED-B3B5-C42968E0F300}" srcOrd="0" destOrd="0" presId="urn:microsoft.com/office/officeart/2009/3/layout/HorizontalOrganizationChart"/>
    <dgm:cxn modelId="{6A7367F4-828A-4538-96C4-AE5C9A5A8BBB}" srcId="{E035F279-802F-423E-9E7C-1F49A00F514C}" destId="{38A2B536-C9AC-4210-8EC9-7F4B0969153B}" srcOrd="0" destOrd="0" parTransId="{729F6D22-E5F2-4C87-A858-4C72A7D946A2}" sibTransId="{663EFB51-CA2F-428B-90C9-DF4001EDC04B}"/>
    <dgm:cxn modelId="{C854B3C6-E2F4-4A90-90AE-4EAA5F8CD8F3}" type="presParOf" srcId="{EC52C84A-5DB7-4476-B0D2-115A3600065F}" destId="{69060C87-35BE-45D6-BAD4-B81A8C9898DD}" srcOrd="0" destOrd="0" presId="urn:microsoft.com/office/officeart/2009/3/layout/HorizontalOrganizationChart"/>
    <dgm:cxn modelId="{521B75BE-85D3-4DD5-8F33-2F559DE722A2}" type="presParOf" srcId="{69060C87-35BE-45D6-BAD4-B81A8C9898DD}" destId="{98A9914B-2A4A-414C-A998-0297F4416A7D}" srcOrd="0" destOrd="0" presId="urn:microsoft.com/office/officeart/2009/3/layout/HorizontalOrganizationChart"/>
    <dgm:cxn modelId="{6B79F93E-7B55-4EEE-B4A6-80993DDB06B9}" type="presParOf" srcId="{98A9914B-2A4A-414C-A998-0297F4416A7D}" destId="{0ED240EA-D889-4F93-A3DB-05ECD12ABECE}" srcOrd="0" destOrd="0" presId="urn:microsoft.com/office/officeart/2009/3/layout/HorizontalOrganizationChart"/>
    <dgm:cxn modelId="{BE61C809-3CFB-4F93-A3BB-67E9E9C54EEA}" type="presParOf" srcId="{98A9914B-2A4A-414C-A998-0297F4416A7D}" destId="{63167B2F-7068-4F9C-80C1-AADBC9EC9021}" srcOrd="1" destOrd="0" presId="urn:microsoft.com/office/officeart/2009/3/layout/HorizontalOrganizationChart"/>
    <dgm:cxn modelId="{220E77E3-877F-4D0E-BF39-502CACBCFF26}" type="presParOf" srcId="{69060C87-35BE-45D6-BAD4-B81A8C9898DD}" destId="{E63DCE99-CCF4-4B06-85E5-FE8971799944}" srcOrd="1" destOrd="0" presId="urn:microsoft.com/office/officeart/2009/3/layout/HorizontalOrganizationChart"/>
    <dgm:cxn modelId="{4CAB76B4-A5EB-42B5-A19D-9FFF2DDC777B}" type="presParOf" srcId="{E63DCE99-CCF4-4B06-85E5-FE8971799944}" destId="{526D171C-83AD-4357-A05C-971BE1E5063A}" srcOrd="0" destOrd="0" presId="urn:microsoft.com/office/officeart/2009/3/layout/HorizontalOrganizationChart"/>
    <dgm:cxn modelId="{655D753C-9013-4A0A-B18C-35FCC212FC4C}" type="presParOf" srcId="{E63DCE99-CCF4-4B06-85E5-FE8971799944}" destId="{2EE01589-E20D-4859-A2CA-2E6BA5200646}" srcOrd="1" destOrd="0" presId="urn:microsoft.com/office/officeart/2009/3/layout/HorizontalOrganizationChart"/>
    <dgm:cxn modelId="{64F14183-B4CB-4517-B4A9-C575E0E3CBA4}" type="presParOf" srcId="{2EE01589-E20D-4859-A2CA-2E6BA5200646}" destId="{12BDDD9E-8A65-4CD9-9679-3B40756216B9}" srcOrd="0" destOrd="0" presId="urn:microsoft.com/office/officeart/2009/3/layout/HorizontalOrganizationChart"/>
    <dgm:cxn modelId="{696B2734-4D15-4DEB-9FD1-C604440AB766}" type="presParOf" srcId="{12BDDD9E-8A65-4CD9-9679-3B40756216B9}" destId="{319E44EE-E41C-485E-95D1-838736AF4BE9}" srcOrd="0" destOrd="0" presId="urn:microsoft.com/office/officeart/2009/3/layout/HorizontalOrganizationChart"/>
    <dgm:cxn modelId="{6C5B493E-8BF8-42DE-903A-AFE67EBC53F2}" type="presParOf" srcId="{12BDDD9E-8A65-4CD9-9679-3B40756216B9}" destId="{F71016D6-BE02-44B4-B8E1-EF2B303D93F0}" srcOrd="1" destOrd="0" presId="urn:microsoft.com/office/officeart/2009/3/layout/HorizontalOrganizationChart"/>
    <dgm:cxn modelId="{B0BBCA63-C7B8-4589-8A52-8596B3DCA19E}" type="presParOf" srcId="{2EE01589-E20D-4859-A2CA-2E6BA5200646}" destId="{42BBC5A4-33FD-448F-9EA2-24BA8066E732}" srcOrd="1" destOrd="0" presId="urn:microsoft.com/office/officeart/2009/3/layout/HorizontalOrganizationChart"/>
    <dgm:cxn modelId="{D36FB6FB-EC74-4A53-AE14-AF48DB36A007}" type="presParOf" srcId="{2EE01589-E20D-4859-A2CA-2E6BA5200646}" destId="{67FE16B1-71A0-4712-9A2F-73E6409B87F7}" srcOrd="2" destOrd="0" presId="urn:microsoft.com/office/officeart/2009/3/layout/HorizontalOrganizationChart"/>
    <dgm:cxn modelId="{DDF54F97-7DA8-4EEF-BA6E-F45DB138F3EB}" type="presParOf" srcId="{E63DCE99-CCF4-4B06-85E5-FE8971799944}" destId="{CEF217A1-72DB-4638-9491-4087BA81CD01}" srcOrd="2" destOrd="0" presId="urn:microsoft.com/office/officeart/2009/3/layout/HorizontalOrganizationChart"/>
    <dgm:cxn modelId="{2234275B-247F-48C2-9179-034383DDA0FD}" type="presParOf" srcId="{E63DCE99-CCF4-4B06-85E5-FE8971799944}" destId="{E570BE43-6229-48A0-893A-DB2F667FB15B}" srcOrd="3" destOrd="0" presId="urn:microsoft.com/office/officeart/2009/3/layout/HorizontalOrganizationChart"/>
    <dgm:cxn modelId="{F829FD87-B31D-4F3F-B8F4-1B3DB05D009D}" type="presParOf" srcId="{E570BE43-6229-48A0-893A-DB2F667FB15B}" destId="{E1B03FCD-DD10-49D2-A9D3-D5FBA89FE89D}" srcOrd="0" destOrd="0" presId="urn:microsoft.com/office/officeart/2009/3/layout/HorizontalOrganizationChart"/>
    <dgm:cxn modelId="{1C09F77F-9B0B-4A9E-9D99-A6C79B0CA04F}" type="presParOf" srcId="{E1B03FCD-DD10-49D2-A9D3-D5FBA89FE89D}" destId="{733CFF77-5E6B-49ED-B3B5-C42968E0F300}" srcOrd="0" destOrd="0" presId="urn:microsoft.com/office/officeart/2009/3/layout/HorizontalOrganizationChart"/>
    <dgm:cxn modelId="{A464D132-B147-4BEB-8C5E-9398969C12EE}" type="presParOf" srcId="{E1B03FCD-DD10-49D2-A9D3-D5FBA89FE89D}" destId="{9DAA9D7E-05B0-43CD-82D0-E340EB71442B}" srcOrd="1" destOrd="0" presId="urn:microsoft.com/office/officeart/2009/3/layout/HorizontalOrganizationChart"/>
    <dgm:cxn modelId="{DD95CC7F-0697-4320-B8B3-2022C2412CFE}" type="presParOf" srcId="{E570BE43-6229-48A0-893A-DB2F667FB15B}" destId="{6ABD9B82-01A5-47BE-ACA5-DFB1B356FB3D}" srcOrd="1" destOrd="0" presId="urn:microsoft.com/office/officeart/2009/3/layout/HorizontalOrganizationChart"/>
    <dgm:cxn modelId="{BCFC6818-5266-47B7-9319-04F2A43E2F43}" type="presParOf" srcId="{E570BE43-6229-48A0-893A-DB2F667FB15B}" destId="{F9C637F6-AB48-47F6-BEB8-29E0BEDC30AA}" srcOrd="2" destOrd="0" presId="urn:microsoft.com/office/officeart/2009/3/layout/HorizontalOrganizationChart"/>
    <dgm:cxn modelId="{5A7B5F9A-51F5-45B6-B9B1-8C72EF9A143C}" type="presParOf" srcId="{E63DCE99-CCF4-4B06-85E5-FE8971799944}" destId="{C23B8652-B632-4615-BB88-7981A04BC8E9}" srcOrd="4" destOrd="0" presId="urn:microsoft.com/office/officeart/2009/3/layout/HorizontalOrganizationChart"/>
    <dgm:cxn modelId="{07DB04DF-72A1-4CAA-8BFC-1D4BAC25F641}" type="presParOf" srcId="{E63DCE99-CCF4-4B06-85E5-FE8971799944}" destId="{D9F88B91-2E7E-4C00-AD82-2B453D7EDA95}" srcOrd="5" destOrd="0" presId="urn:microsoft.com/office/officeart/2009/3/layout/HorizontalOrganizationChart"/>
    <dgm:cxn modelId="{AE30D879-7FB0-499A-8FDE-C334396B5B0A}" type="presParOf" srcId="{D9F88B91-2E7E-4C00-AD82-2B453D7EDA95}" destId="{E2D8E421-E781-4FAE-9CC2-54630AE2AE99}" srcOrd="0" destOrd="0" presId="urn:microsoft.com/office/officeart/2009/3/layout/HorizontalOrganizationChart"/>
    <dgm:cxn modelId="{F5C2CC7D-D392-4C4C-AF63-A422B118C0C8}" type="presParOf" srcId="{E2D8E421-E781-4FAE-9CC2-54630AE2AE99}" destId="{226DFB07-C939-45CF-8CF1-8AD3242105AF}" srcOrd="0" destOrd="0" presId="urn:microsoft.com/office/officeart/2009/3/layout/HorizontalOrganizationChart"/>
    <dgm:cxn modelId="{935CFE87-3706-4F7C-AE86-F2237D640E70}" type="presParOf" srcId="{E2D8E421-E781-4FAE-9CC2-54630AE2AE99}" destId="{8158CEF0-015B-4329-87E4-0182BA19E844}" srcOrd="1" destOrd="0" presId="urn:microsoft.com/office/officeart/2009/3/layout/HorizontalOrganizationChart"/>
    <dgm:cxn modelId="{4040838E-DAE6-4911-9B18-0DC1239D2AB5}" type="presParOf" srcId="{D9F88B91-2E7E-4C00-AD82-2B453D7EDA95}" destId="{28A6889D-4E72-4565-9ABB-B2F189994C94}" srcOrd="1" destOrd="0" presId="urn:microsoft.com/office/officeart/2009/3/layout/HorizontalOrganizationChart"/>
    <dgm:cxn modelId="{66A4C1F9-7B42-43EF-9B88-C985CA90C499}" type="presParOf" srcId="{28A6889D-4E72-4565-9ABB-B2F189994C94}" destId="{AAA66477-6808-4FEC-B679-D88669CBEDC3}" srcOrd="0" destOrd="0" presId="urn:microsoft.com/office/officeart/2009/3/layout/HorizontalOrganizationChart"/>
    <dgm:cxn modelId="{85C9BAEB-5EC9-4056-AFB5-A48A771E2608}" type="presParOf" srcId="{28A6889D-4E72-4565-9ABB-B2F189994C94}" destId="{65CD7A73-F442-4112-918E-BB4BD507B13D}" srcOrd="1" destOrd="0" presId="urn:microsoft.com/office/officeart/2009/3/layout/HorizontalOrganizationChart"/>
    <dgm:cxn modelId="{2EDF26EA-12F5-4B97-9DC4-84872D57D925}" type="presParOf" srcId="{65CD7A73-F442-4112-918E-BB4BD507B13D}" destId="{91D51E9D-9F6F-4836-979A-A4DFC8588BD7}" srcOrd="0" destOrd="0" presId="urn:microsoft.com/office/officeart/2009/3/layout/HorizontalOrganizationChart"/>
    <dgm:cxn modelId="{36E27D97-4490-4041-A5EA-FCAF5826033A}" type="presParOf" srcId="{91D51E9D-9F6F-4836-979A-A4DFC8588BD7}" destId="{5F3BE6A7-C04C-450E-9B33-F9E1DCD05333}" srcOrd="0" destOrd="0" presId="urn:microsoft.com/office/officeart/2009/3/layout/HorizontalOrganizationChart"/>
    <dgm:cxn modelId="{7B289574-3C94-4604-A0CA-CC6C378A164B}" type="presParOf" srcId="{91D51E9D-9F6F-4836-979A-A4DFC8588BD7}" destId="{276F6EF9-5791-4A94-B6F8-E8707F61CD30}" srcOrd="1" destOrd="0" presId="urn:microsoft.com/office/officeart/2009/3/layout/HorizontalOrganizationChart"/>
    <dgm:cxn modelId="{0969C83C-750C-4F5A-93B3-F93E480BCE7A}" type="presParOf" srcId="{65CD7A73-F442-4112-918E-BB4BD507B13D}" destId="{559D3670-ADB7-45D0-98D7-E62A609A1EFC}" srcOrd="1" destOrd="0" presId="urn:microsoft.com/office/officeart/2009/3/layout/HorizontalOrganizationChart"/>
    <dgm:cxn modelId="{2DE80C97-FEA2-4DB5-A171-00CB52544AB5}" type="presParOf" srcId="{65CD7A73-F442-4112-918E-BB4BD507B13D}" destId="{F8528EAB-30E6-45F7-BB74-C3CEF4415B68}" srcOrd="2" destOrd="0" presId="urn:microsoft.com/office/officeart/2009/3/layout/HorizontalOrganizationChart"/>
    <dgm:cxn modelId="{46803A0F-7F5C-4016-A49C-9CB54B24B8D7}" type="presParOf" srcId="{D9F88B91-2E7E-4C00-AD82-2B453D7EDA95}" destId="{04F3CBD8-230E-48B9-91BB-EEE1E5DA8D0E}" srcOrd="2" destOrd="0" presId="urn:microsoft.com/office/officeart/2009/3/layout/HorizontalOrganizationChart"/>
    <dgm:cxn modelId="{7947A9E6-4197-4D0B-A155-6B3CB188D464}" type="presParOf" srcId="{69060C87-35BE-45D6-BAD4-B81A8C9898DD}" destId="{97A064E3-21FD-4579-A8BE-C9F2518C983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1AF41C-96E8-47B5-9AC1-DE2E2B819DD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8DF816-CC6A-4688-B3BD-1FBD9783849C}">
      <dgm:prSet/>
      <dgm:spPr/>
      <dgm:t>
        <a:bodyPr/>
        <a:lstStyle/>
        <a:p>
          <a:pPr>
            <a:lnSpc>
              <a:spcPct val="100000"/>
            </a:lnSpc>
          </a:pPr>
          <a:r>
            <a:rPr lang="en-US" dirty="0"/>
            <a:t>Final Report</a:t>
          </a:r>
        </a:p>
      </dgm:t>
    </dgm:pt>
    <dgm:pt modelId="{04D5A43B-1393-4807-8BFA-F0212C5109BA}" type="parTrans" cxnId="{7D98AE35-5D08-45A5-9A5B-3DF085BA87A6}">
      <dgm:prSet/>
      <dgm:spPr/>
      <dgm:t>
        <a:bodyPr/>
        <a:lstStyle/>
        <a:p>
          <a:endParaRPr lang="en-US"/>
        </a:p>
      </dgm:t>
    </dgm:pt>
    <dgm:pt modelId="{FCE73E8F-1861-4421-A195-A68FBACEA896}" type="sibTrans" cxnId="{7D98AE35-5D08-45A5-9A5B-3DF085BA87A6}">
      <dgm:prSet/>
      <dgm:spPr/>
      <dgm:t>
        <a:bodyPr/>
        <a:lstStyle/>
        <a:p>
          <a:endParaRPr lang="en-US"/>
        </a:p>
      </dgm:t>
    </dgm:pt>
    <dgm:pt modelId="{4C54CA98-16F4-4043-A9E6-2C4BF1F1EDF8}">
      <dgm:prSet/>
      <dgm:spPr/>
      <dgm:t>
        <a:bodyPr/>
        <a:lstStyle/>
        <a:p>
          <a:pPr>
            <a:lnSpc>
              <a:spcPct val="100000"/>
            </a:lnSpc>
          </a:pPr>
          <a:r>
            <a:rPr lang="en-US"/>
            <a:t>Surplus</a:t>
          </a:r>
        </a:p>
      </dgm:t>
    </dgm:pt>
    <dgm:pt modelId="{61887DB3-69BD-40F0-B5BB-8F791E5059AC}" type="parTrans" cxnId="{AFCF5319-7778-46B1-92B9-D44F447AA8DA}">
      <dgm:prSet/>
      <dgm:spPr/>
      <dgm:t>
        <a:bodyPr/>
        <a:lstStyle/>
        <a:p>
          <a:endParaRPr lang="en-US"/>
        </a:p>
      </dgm:t>
    </dgm:pt>
    <dgm:pt modelId="{E084DB89-F92C-4121-B9C0-998983888ED8}" type="sibTrans" cxnId="{AFCF5319-7778-46B1-92B9-D44F447AA8DA}">
      <dgm:prSet/>
      <dgm:spPr/>
      <dgm:t>
        <a:bodyPr/>
        <a:lstStyle/>
        <a:p>
          <a:endParaRPr lang="en-US"/>
        </a:p>
      </dgm:t>
    </dgm:pt>
    <dgm:pt modelId="{AF1E5608-2BE7-4D6A-9A46-BAD7DF352884}">
      <dgm:prSet/>
      <dgm:spPr/>
      <dgm:t>
        <a:bodyPr/>
        <a:lstStyle/>
        <a:p>
          <a:pPr>
            <a:lnSpc>
              <a:spcPct val="100000"/>
            </a:lnSpc>
          </a:pPr>
          <a:r>
            <a:rPr lang="en-US"/>
            <a:t>Proof of Closure (within 6 months)</a:t>
          </a:r>
        </a:p>
      </dgm:t>
    </dgm:pt>
    <dgm:pt modelId="{CA8A9901-94CD-4CA2-8668-48FC16BAB333}" type="parTrans" cxnId="{DD2DC8D9-3C4F-439E-90C4-693742715F6F}">
      <dgm:prSet/>
      <dgm:spPr/>
      <dgm:t>
        <a:bodyPr/>
        <a:lstStyle/>
        <a:p>
          <a:endParaRPr lang="en-US"/>
        </a:p>
      </dgm:t>
    </dgm:pt>
    <dgm:pt modelId="{9A5E7EFB-9AA0-4918-8020-AE24AC750B37}" type="sibTrans" cxnId="{DD2DC8D9-3C4F-439E-90C4-693742715F6F}">
      <dgm:prSet/>
      <dgm:spPr/>
      <dgm:t>
        <a:bodyPr/>
        <a:lstStyle/>
        <a:p>
          <a:endParaRPr lang="en-US"/>
        </a:p>
      </dgm:t>
    </dgm:pt>
    <dgm:pt modelId="{10E63201-0270-4038-BCC8-44628D024622}">
      <dgm:prSet/>
      <dgm:spPr/>
      <dgm:t>
        <a:bodyPr/>
        <a:lstStyle/>
        <a:p>
          <a:pPr>
            <a:lnSpc>
              <a:spcPct val="100000"/>
            </a:lnSpc>
          </a:pPr>
          <a:r>
            <a:rPr lang="en-US"/>
            <a:t>Audit</a:t>
          </a:r>
        </a:p>
      </dgm:t>
    </dgm:pt>
    <dgm:pt modelId="{C25BA75C-55C5-40A8-A272-B9A25D459C5F}" type="parTrans" cxnId="{3A08831D-B05E-4690-AA20-F088862B96D5}">
      <dgm:prSet/>
      <dgm:spPr/>
      <dgm:t>
        <a:bodyPr/>
        <a:lstStyle/>
        <a:p>
          <a:endParaRPr lang="en-US"/>
        </a:p>
      </dgm:t>
    </dgm:pt>
    <dgm:pt modelId="{29B309BE-A9A8-4E85-B462-801D6322AEF8}" type="sibTrans" cxnId="{3A08831D-B05E-4690-AA20-F088862B96D5}">
      <dgm:prSet/>
      <dgm:spPr/>
      <dgm:t>
        <a:bodyPr/>
        <a:lstStyle/>
        <a:p>
          <a:endParaRPr lang="en-US"/>
        </a:p>
      </dgm:t>
    </dgm:pt>
    <dgm:pt modelId="{1BF7C7EF-CA43-4BA6-B6EB-4C558DA3D39D}">
      <dgm:prSet/>
      <dgm:spPr/>
      <dgm:t>
        <a:bodyPr/>
        <a:lstStyle/>
        <a:p>
          <a:pPr>
            <a:lnSpc>
              <a:spcPct val="100000"/>
            </a:lnSpc>
          </a:pPr>
          <a:r>
            <a:rPr lang="en-US" dirty="0"/>
            <a:t>Indirect Tax Compliance (if applicable)</a:t>
          </a:r>
        </a:p>
      </dgm:t>
    </dgm:pt>
    <dgm:pt modelId="{70354BEE-ADFA-4034-BD13-5DCE8D53A4FF}" type="parTrans" cxnId="{5C0DE96D-015B-4988-9D13-12F468914124}">
      <dgm:prSet/>
      <dgm:spPr/>
      <dgm:t>
        <a:bodyPr/>
        <a:lstStyle/>
        <a:p>
          <a:endParaRPr lang="en-US"/>
        </a:p>
      </dgm:t>
    </dgm:pt>
    <dgm:pt modelId="{941FE852-7AE6-466B-B84A-48EC36DEA6B6}" type="sibTrans" cxnId="{5C0DE96D-015B-4988-9D13-12F468914124}">
      <dgm:prSet/>
      <dgm:spPr/>
      <dgm:t>
        <a:bodyPr/>
        <a:lstStyle/>
        <a:p>
          <a:endParaRPr lang="en-US"/>
        </a:p>
      </dgm:t>
    </dgm:pt>
    <dgm:pt modelId="{1EE46B21-B286-427D-A24B-E620851B3A9B}">
      <dgm:prSet/>
      <dgm:spPr/>
      <dgm:t>
        <a:bodyPr/>
        <a:lstStyle/>
        <a:p>
          <a:pPr>
            <a:lnSpc>
              <a:spcPct val="100000"/>
            </a:lnSpc>
          </a:pPr>
          <a:r>
            <a:rPr lang="en-US" dirty="0"/>
            <a:t>1099/1042 Reporting</a:t>
          </a:r>
        </a:p>
      </dgm:t>
    </dgm:pt>
    <dgm:pt modelId="{61246651-7AF5-450A-AA24-8AF7A15D2A58}" type="parTrans" cxnId="{356B01F3-1BB6-44DF-9B49-F73E7738FCCF}">
      <dgm:prSet/>
      <dgm:spPr/>
      <dgm:t>
        <a:bodyPr/>
        <a:lstStyle/>
        <a:p>
          <a:endParaRPr lang="en-US"/>
        </a:p>
      </dgm:t>
    </dgm:pt>
    <dgm:pt modelId="{657BA907-89A6-4744-AC0D-AECE57B32244}" type="sibTrans" cxnId="{356B01F3-1BB6-44DF-9B49-F73E7738FCCF}">
      <dgm:prSet/>
      <dgm:spPr/>
      <dgm:t>
        <a:bodyPr/>
        <a:lstStyle/>
        <a:p>
          <a:endParaRPr lang="en-US"/>
        </a:p>
      </dgm:t>
    </dgm:pt>
    <dgm:pt modelId="{5DAD8859-B2C4-4904-AF8A-313CA7CE8AFC}" type="pres">
      <dgm:prSet presAssocID="{8F1AF41C-96E8-47B5-9AC1-DE2E2B819DD2}" presName="root" presStyleCnt="0">
        <dgm:presLayoutVars>
          <dgm:dir/>
          <dgm:resizeHandles val="exact"/>
        </dgm:presLayoutVars>
      </dgm:prSet>
      <dgm:spPr/>
    </dgm:pt>
    <dgm:pt modelId="{386A4B09-B87C-4DA5-B4C4-C561ECE7CE61}" type="pres">
      <dgm:prSet presAssocID="{1EE46B21-B286-427D-A24B-E620851B3A9B}" presName="compNode" presStyleCnt="0"/>
      <dgm:spPr/>
    </dgm:pt>
    <dgm:pt modelId="{3ADDA56C-E624-41AE-B9A3-26C7C4CC51C6}" type="pres">
      <dgm:prSet presAssocID="{1EE46B21-B286-427D-A24B-E620851B3A9B}" presName="bgRect" presStyleLbl="bgShp" presStyleIdx="0" presStyleCnt="6"/>
      <dgm:spPr/>
    </dgm:pt>
    <dgm:pt modelId="{6CE05272-263E-4EAF-AED5-30C9E73EAA78}" type="pres">
      <dgm:prSet presAssocID="{1EE46B21-B286-427D-A24B-E620851B3A9B}" presName="iconRect" presStyleLbl="node1" presStyleIdx="0"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A1B5C869-8417-423E-B42D-D5971E1C9DD2}" type="pres">
      <dgm:prSet presAssocID="{1EE46B21-B286-427D-A24B-E620851B3A9B}" presName="spaceRect" presStyleCnt="0"/>
      <dgm:spPr/>
    </dgm:pt>
    <dgm:pt modelId="{7F69C859-E813-48F1-B851-650B4D212AA7}" type="pres">
      <dgm:prSet presAssocID="{1EE46B21-B286-427D-A24B-E620851B3A9B}" presName="parTx" presStyleLbl="revTx" presStyleIdx="0" presStyleCnt="6">
        <dgm:presLayoutVars>
          <dgm:chMax val="0"/>
          <dgm:chPref val="0"/>
        </dgm:presLayoutVars>
      </dgm:prSet>
      <dgm:spPr/>
    </dgm:pt>
    <dgm:pt modelId="{EEBF3867-E9F9-4676-B591-39C97E968FEE}" type="pres">
      <dgm:prSet presAssocID="{657BA907-89A6-4744-AC0D-AECE57B32244}" presName="sibTrans" presStyleCnt="0"/>
      <dgm:spPr/>
    </dgm:pt>
    <dgm:pt modelId="{B793D288-EAC6-4149-AAA2-1A2D0B974796}" type="pres">
      <dgm:prSet presAssocID="{1BF7C7EF-CA43-4BA6-B6EB-4C558DA3D39D}" presName="compNode" presStyleCnt="0"/>
      <dgm:spPr/>
    </dgm:pt>
    <dgm:pt modelId="{3F996B32-5E9F-4C9D-B033-239E59276EDE}" type="pres">
      <dgm:prSet presAssocID="{1BF7C7EF-CA43-4BA6-B6EB-4C558DA3D39D}" presName="bgRect" presStyleLbl="bgShp" presStyleIdx="1" presStyleCnt="6"/>
      <dgm:spPr/>
    </dgm:pt>
    <dgm:pt modelId="{E418B832-2FA8-43C5-A4A9-8E3C39431D0F}" type="pres">
      <dgm:prSet presAssocID="{1BF7C7EF-CA43-4BA6-B6EB-4C558DA3D39D}" presName="iconRect" presStyleLbl="node1" presStyleIdx="1" presStyleCnt="6"/>
      <dgm:spPr>
        <a:blipFill rotWithShape="1">
          <a:blip xmlns:r="http://schemas.openxmlformats.org/officeDocument/2006/relationships" r:embed="rId3"/>
          <a:srcRect/>
          <a:stretch>
            <a:fillRect/>
          </a:stretch>
        </a:blipFill>
        <a:ln>
          <a:noFill/>
        </a:ln>
      </dgm:spPr>
    </dgm:pt>
    <dgm:pt modelId="{0F8139CF-3FE2-46CE-ACE4-857BBD1F1CF1}" type="pres">
      <dgm:prSet presAssocID="{1BF7C7EF-CA43-4BA6-B6EB-4C558DA3D39D}" presName="spaceRect" presStyleCnt="0"/>
      <dgm:spPr/>
    </dgm:pt>
    <dgm:pt modelId="{38FFB77A-9B4A-4EF3-AD62-EDCEECBCF87E}" type="pres">
      <dgm:prSet presAssocID="{1BF7C7EF-CA43-4BA6-B6EB-4C558DA3D39D}" presName="parTx" presStyleLbl="revTx" presStyleIdx="1" presStyleCnt="6">
        <dgm:presLayoutVars>
          <dgm:chMax val="0"/>
          <dgm:chPref val="0"/>
        </dgm:presLayoutVars>
      </dgm:prSet>
      <dgm:spPr/>
    </dgm:pt>
    <dgm:pt modelId="{30FE222C-C80C-4EBD-BAC9-5067601DAEB9}" type="pres">
      <dgm:prSet presAssocID="{941FE852-7AE6-466B-B84A-48EC36DEA6B6}" presName="sibTrans" presStyleCnt="0"/>
      <dgm:spPr/>
    </dgm:pt>
    <dgm:pt modelId="{E7AB832E-6CB2-46AD-A0F7-7E349DB832B2}" type="pres">
      <dgm:prSet presAssocID="{4C54CA98-16F4-4043-A9E6-2C4BF1F1EDF8}" presName="compNode" presStyleCnt="0"/>
      <dgm:spPr/>
    </dgm:pt>
    <dgm:pt modelId="{30E64556-0601-4714-9EE9-AED0F46BCF49}" type="pres">
      <dgm:prSet presAssocID="{4C54CA98-16F4-4043-A9E6-2C4BF1F1EDF8}" presName="bgRect" presStyleLbl="bgShp" presStyleIdx="2" presStyleCnt="6"/>
      <dgm:spPr/>
    </dgm:pt>
    <dgm:pt modelId="{1773D4ED-DF46-4A89-8E2F-D2E54AF1D51B}" type="pres">
      <dgm:prSet presAssocID="{4C54CA98-16F4-4043-A9E6-2C4BF1F1EDF8}" presName="iconRect" presStyleLbl="node1" presStyleIdx="2"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old bars"/>
        </a:ext>
      </dgm:extLst>
    </dgm:pt>
    <dgm:pt modelId="{50E15A3F-D3DA-419C-84B9-B091D069E07B}" type="pres">
      <dgm:prSet presAssocID="{4C54CA98-16F4-4043-A9E6-2C4BF1F1EDF8}" presName="spaceRect" presStyleCnt="0"/>
      <dgm:spPr/>
    </dgm:pt>
    <dgm:pt modelId="{170E2712-0FF5-4DD3-8720-8CF4E2241FB2}" type="pres">
      <dgm:prSet presAssocID="{4C54CA98-16F4-4043-A9E6-2C4BF1F1EDF8}" presName="parTx" presStyleLbl="revTx" presStyleIdx="2" presStyleCnt="6">
        <dgm:presLayoutVars>
          <dgm:chMax val="0"/>
          <dgm:chPref val="0"/>
        </dgm:presLayoutVars>
      </dgm:prSet>
      <dgm:spPr/>
    </dgm:pt>
    <dgm:pt modelId="{650F23A4-BE03-4849-9F2A-6B2420B6F336}" type="pres">
      <dgm:prSet presAssocID="{E084DB89-F92C-4121-B9C0-998983888ED8}" presName="sibTrans" presStyleCnt="0"/>
      <dgm:spPr/>
    </dgm:pt>
    <dgm:pt modelId="{5E65A2DC-1156-4F5C-A0E9-9D41F2A0F384}" type="pres">
      <dgm:prSet presAssocID="{AF1E5608-2BE7-4D6A-9A46-BAD7DF352884}" presName="compNode" presStyleCnt="0"/>
      <dgm:spPr/>
    </dgm:pt>
    <dgm:pt modelId="{1A0E2AFB-706E-4B6A-B5BE-3BA9F2A889E9}" type="pres">
      <dgm:prSet presAssocID="{AF1E5608-2BE7-4D6A-9A46-BAD7DF352884}" presName="bgRect" presStyleLbl="bgShp" presStyleIdx="3" presStyleCnt="6"/>
      <dgm:spPr/>
    </dgm:pt>
    <dgm:pt modelId="{E1DC181F-0A0D-400E-AF16-566AA11AA98E}" type="pres">
      <dgm:prSet presAssocID="{AF1E5608-2BE7-4D6A-9A46-BAD7DF352884}" presName="iconRect" presStyleLbl="node1" presStyleIdx="3"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op Sign"/>
        </a:ext>
      </dgm:extLst>
    </dgm:pt>
    <dgm:pt modelId="{4BB8CFF3-6D1B-48A5-85F5-21E5405D7C2F}" type="pres">
      <dgm:prSet presAssocID="{AF1E5608-2BE7-4D6A-9A46-BAD7DF352884}" presName="spaceRect" presStyleCnt="0"/>
      <dgm:spPr/>
    </dgm:pt>
    <dgm:pt modelId="{B9706845-3BEF-4721-AB74-81548BBCF769}" type="pres">
      <dgm:prSet presAssocID="{AF1E5608-2BE7-4D6A-9A46-BAD7DF352884}" presName="parTx" presStyleLbl="revTx" presStyleIdx="3" presStyleCnt="6">
        <dgm:presLayoutVars>
          <dgm:chMax val="0"/>
          <dgm:chPref val="0"/>
        </dgm:presLayoutVars>
      </dgm:prSet>
      <dgm:spPr/>
    </dgm:pt>
    <dgm:pt modelId="{B27107E6-5FD1-4217-9B05-32232832E197}" type="pres">
      <dgm:prSet presAssocID="{9A5E7EFB-9AA0-4918-8020-AE24AC750B37}" presName="sibTrans" presStyleCnt="0"/>
      <dgm:spPr/>
    </dgm:pt>
    <dgm:pt modelId="{6698753D-8471-4839-A5FE-02D982BC389B}" type="pres">
      <dgm:prSet presAssocID="{FF8DF816-CC6A-4688-B3BD-1FBD9783849C}" presName="compNode" presStyleCnt="0"/>
      <dgm:spPr/>
    </dgm:pt>
    <dgm:pt modelId="{2D67E06D-8C90-44E5-8A64-D4C6DF7F8F3E}" type="pres">
      <dgm:prSet presAssocID="{FF8DF816-CC6A-4688-B3BD-1FBD9783849C}" presName="bgRect" presStyleLbl="bgShp" presStyleIdx="4" presStyleCnt="6"/>
      <dgm:spPr/>
    </dgm:pt>
    <dgm:pt modelId="{24003340-A6EB-4FF7-8D39-9BD8978BF316}" type="pres">
      <dgm:prSet presAssocID="{FF8DF816-CC6A-4688-B3BD-1FBD9783849C}" presName="iconRect" presStyleLbl="node1" presStyleIdx="4"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Ribbon"/>
        </a:ext>
      </dgm:extLst>
    </dgm:pt>
    <dgm:pt modelId="{0E7B6EC6-282F-4BD3-A5F8-DB917AE9CD0F}" type="pres">
      <dgm:prSet presAssocID="{FF8DF816-CC6A-4688-B3BD-1FBD9783849C}" presName="spaceRect" presStyleCnt="0"/>
      <dgm:spPr/>
    </dgm:pt>
    <dgm:pt modelId="{5A450F3B-A4ED-4126-A154-E423EDF651B9}" type="pres">
      <dgm:prSet presAssocID="{FF8DF816-CC6A-4688-B3BD-1FBD9783849C}" presName="parTx" presStyleLbl="revTx" presStyleIdx="4" presStyleCnt="6">
        <dgm:presLayoutVars>
          <dgm:chMax val="0"/>
          <dgm:chPref val="0"/>
        </dgm:presLayoutVars>
      </dgm:prSet>
      <dgm:spPr/>
    </dgm:pt>
    <dgm:pt modelId="{75B8B110-9818-44E8-851F-5A74D637C00F}" type="pres">
      <dgm:prSet presAssocID="{FCE73E8F-1861-4421-A195-A68FBACEA896}" presName="sibTrans" presStyleCnt="0"/>
      <dgm:spPr/>
    </dgm:pt>
    <dgm:pt modelId="{BE0C0F59-5581-4D13-AFAC-0402AC5CC22E}" type="pres">
      <dgm:prSet presAssocID="{10E63201-0270-4038-BCC8-44628D024622}" presName="compNode" presStyleCnt="0"/>
      <dgm:spPr/>
    </dgm:pt>
    <dgm:pt modelId="{851DD15A-F4B3-47B8-9541-93E044B055E2}" type="pres">
      <dgm:prSet presAssocID="{10E63201-0270-4038-BCC8-44628D024622}" presName="bgRect" presStyleLbl="bgShp" presStyleIdx="5" presStyleCnt="6"/>
      <dgm:spPr/>
    </dgm:pt>
    <dgm:pt modelId="{6B6E1BC3-B264-45B1-81B6-F60C8BC17CDB}" type="pres">
      <dgm:prSet presAssocID="{10E63201-0270-4038-BCC8-44628D024622}" presName="iconRect" presStyleLbl="node1" presStyleIdx="5"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Magnifying glass"/>
        </a:ext>
      </dgm:extLst>
    </dgm:pt>
    <dgm:pt modelId="{2AB0FF73-EC4C-4428-A87E-92D3890AC2EA}" type="pres">
      <dgm:prSet presAssocID="{10E63201-0270-4038-BCC8-44628D024622}" presName="spaceRect" presStyleCnt="0"/>
      <dgm:spPr/>
    </dgm:pt>
    <dgm:pt modelId="{C2CA9052-DEE2-4DCB-BF93-28261C967E08}" type="pres">
      <dgm:prSet presAssocID="{10E63201-0270-4038-BCC8-44628D024622}" presName="parTx" presStyleLbl="revTx" presStyleIdx="5" presStyleCnt="6">
        <dgm:presLayoutVars>
          <dgm:chMax val="0"/>
          <dgm:chPref val="0"/>
        </dgm:presLayoutVars>
      </dgm:prSet>
      <dgm:spPr/>
    </dgm:pt>
  </dgm:ptLst>
  <dgm:cxnLst>
    <dgm:cxn modelId="{AFCF5319-7778-46B1-92B9-D44F447AA8DA}" srcId="{8F1AF41C-96E8-47B5-9AC1-DE2E2B819DD2}" destId="{4C54CA98-16F4-4043-A9E6-2C4BF1F1EDF8}" srcOrd="2" destOrd="0" parTransId="{61887DB3-69BD-40F0-B5BB-8F791E5059AC}" sibTransId="{E084DB89-F92C-4121-B9C0-998983888ED8}"/>
    <dgm:cxn modelId="{01A1A11B-C84A-4072-80F5-2860AA578C7E}" type="presOf" srcId="{1EE46B21-B286-427D-A24B-E620851B3A9B}" destId="{7F69C859-E813-48F1-B851-650B4D212AA7}" srcOrd="0" destOrd="0" presId="urn:microsoft.com/office/officeart/2018/2/layout/IconVerticalSolidList"/>
    <dgm:cxn modelId="{3A08831D-B05E-4690-AA20-F088862B96D5}" srcId="{8F1AF41C-96E8-47B5-9AC1-DE2E2B819DD2}" destId="{10E63201-0270-4038-BCC8-44628D024622}" srcOrd="5" destOrd="0" parTransId="{C25BA75C-55C5-40A8-A272-B9A25D459C5F}" sibTransId="{29B309BE-A9A8-4E85-B462-801D6322AEF8}"/>
    <dgm:cxn modelId="{9FE1982E-A971-461D-B3CE-918E9447E796}" type="presOf" srcId="{10E63201-0270-4038-BCC8-44628D024622}" destId="{C2CA9052-DEE2-4DCB-BF93-28261C967E08}" srcOrd="0" destOrd="0" presId="urn:microsoft.com/office/officeart/2018/2/layout/IconVerticalSolidList"/>
    <dgm:cxn modelId="{7D98AE35-5D08-45A5-9A5B-3DF085BA87A6}" srcId="{8F1AF41C-96E8-47B5-9AC1-DE2E2B819DD2}" destId="{FF8DF816-CC6A-4688-B3BD-1FBD9783849C}" srcOrd="4" destOrd="0" parTransId="{04D5A43B-1393-4807-8BFA-F0212C5109BA}" sibTransId="{FCE73E8F-1861-4421-A195-A68FBACEA896}"/>
    <dgm:cxn modelId="{B2304C4C-9EEC-4E1A-A213-1ECCECC8EC22}" type="presOf" srcId="{1BF7C7EF-CA43-4BA6-B6EB-4C558DA3D39D}" destId="{38FFB77A-9B4A-4EF3-AD62-EDCEECBCF87E}" srcOrd="0" destOrd="0" presId="urn:microsoft.com/office/officeart/2018/2/layout/IconVerticalSolidList"/>
    <dgm:cxn modelId="{5C0DE96D-015B-4988-9D13-12F468914124}" srcId="{8F1AF41C-96E8-47B5-9AC1-DE2E2B819DD2}" destId="{1BF7C7EF-CA43-4BA6-B6EB-4C558DA3D39D}" srcOrd="1" destOrd="0" parTransId="{70354BEE-ADFA-4034-BD13-5DCE8D53A4FF}" sibTransId="{941FE852-7AE6-466B-B84A-48EC36DEA6B6}"/>
    <dgm:cxn modelId="{5EDF218A-B589-4527-970A-42E18264F7C1}" type="presOf" srcId="{4C54CA98-16F4-4043-A9E6-2C4BF1F1EDF8}" destId="{170E2712-0FF5-4DD3-8720-8CF4E2241FB2}" srcOrd="0" destOrd="0" presId="urn:microsoft.com/office/officeart/2018/2/layout/IconVerticalSolidList"/>
    <dgm:cxn modelId="{61FEDEAF-92D7-40E0-B6B6-4AFAA382E176}" type="presOf" srcId="{FF8DF816-CC6A-4688-B3BD-1FBD9783849C}" destId="{5A450F3B-A4ED-4126-A154-E423EDF651B9}" srcOrd="0" destOrd="0" presId="urn:microsoft.com/office/officeart/2018/2/layout/IconVerticalSolidList"/>
    <dgm:cxn modelId="{E8AB3CD0-9506-496E-93D3-A88B4A7D63C4}" type="presOf" srcId="{AF1E5608-2BE7-4D6A-9A46-BAD7DF352884}" destId="{B9706845-3BEF-4721-AB74-81548BBCF769}" srcOrd="0" destOrd="0" presId="urn:microsoft.com/office/officeart/2018/2/layout/IconVerticalSolidList"/>
    <dgm:cxn modelId="{A48E5FD0-E085-49B1-A852-2B15D4D7A7B2}" type="presOf" srcId="{8F1AF41C-96E8-47B5-9AC1-DE2E2B819DD2}" destId="{5DAD8859-B2C4-4904-AF8A-313CA7CE8AFC}" srcOrd="0" destOrd="0" presId="urn:microsoft.com/office/officeart/2018/2/layout/IconVerticalSolidList"/>
    <dgm:cxn modelId="{DD2DC8D9-3C4F-439E-90C4-693742715F6F}" srcId="{8F1AF41C-96E8-47B5-9AC1-DE2E2B819DD2}" destId="{AF1E5608-2BE7-4D6A-9A46-BAD7DF352884}" srcOrd="3" destOrd="0" parTransId="{CA8A9901-94CD-4CA2-8668-48FC16BAB333}" sibTransId="{9A5E7EFB-9AA0-4918-8020-AE24AC750B37}"/>
    <dgm:cxn modelId="{356B01F3-1BB6-44DF-9B49-F73E7738FCCF}" srcId="{8F1AF41C-96E8-47B5-9AC1-DE2E2B819DD2}" destId="{1EE46B21-B286-427D-A24B-E620851B3A9B}" srcOrd="0" destOrd="0" parTransId="{61246651-7AF5-450A-AA24-8AF7A15D2A58}" sibTransId="{657BA907-89A6-4744-AC0D-AECE57B32244}"/>
    <dgm:cxn modelId="{096079DA-A120-43CF-AB03-A48D9FEB2D8B}" type="presParOf" srcId="{5DAD8859-B2C4-4904-AF8A-313CA7CE8AFC}" destId="{386A4B09-B87C-4DA5-B4C4-C561ECE7CE61}" srcOrd="0" destOrd="0" presId="urn:microsoft.com/office/officeart/2018/2/layout/IconVerticalSolidList"/>
    <dgm:cxn modelId="{0141DA64-6CD8-46C7-B997-55317F52EEE8}" type="presParOf" srcId="{386A4B09-B87C-4DA5-B4C4-C561ECE7CE61}" destId="{3ADDA56C-E624-41AE-B9A3-26C7C4CC51C6}" srcOrd="0" destOrd="0" presId="urn:microsoft.com/office/officeart/2018/2/layout/IconVerticalSolidList"/>
    <dgm:cxn modelId="{B2E9F722-A2C3-41E9-90DA-2ED7DCC5468D}" type="presParOf" srcId="{386A4B09-B87C-4DA5-B4C4-C561ECE7CE61}" destId="{6CE05272-263E-4EAF-AED5-30C9E73EAA78}" srcOrd="1" destOrd="0" presId="urn:microsoft.com/office/officeart/2018/2/layout/IconVerticalSolidList"/>
    <dgm:cxn modelId="{B4C88E8C-546A-4D19-A23A-35FAEC4D8441}" type="presParOf" srcId="{386A4B09-B87C-4DA5-B4C4-C561ECE7CE61}" destId="{A1B5C869-8417-423E-B42D-D5971E1C9DD2}" srcOrd="2" destOrd="0" presId="urn:microsoft.com/office/officeart/2018/2/layout/IconVerticalSolidList"/>
    <dgm:cxn modelId="{BA939E5C-8C43-42C3-8E77-06839E25D197}" type="presParOf" srcId="{386A4B09-B87C-4DA5-B4C4-C561ECE7CE61}" destId="{7F69C859-E813-48F1-B851-650B4D212AA7}" srcOrd="3" destOrd="0" presId="urn:microsoft.com/office/officeart/2018/2/layout/IconVerticalSolidList"/>
    <dgm:cxn modelId="{E5B75135-E5CB-4998-93E6-F7D79083893E}" type="presParOf" srcId="{5DAD8859-B2C4-4904-AF8A-313CA7CE8AFC}" destId="{EEBF3867-E9F9-4676-B591-39C97E968FEE}" srcOrd="1" destOrd="0" presId="urn:microsoft.com/office/officeart/2018/2/layout/IconVerticalSolidList"/>
    <dgm:cxn modelId="{331786C5-775A-4178-857A-0FFB5379E6AF}" type="presParOf" srcId="{5DAD8859-B2C4-4904-AF8A-313CA7CE8AFC}" destId="{B793D288-EAC6-4149-AAA2-1A2D0B974796}" srcOrd="2" destOrd="0" presId="urn:microsoft.com/office/officeart/2018/2/layout/IconVerticalSolidList"/>
    <dgm:cxn modelId="{FAA6A45B-3EF3-4D84-BE87-F7A2441D37DE}" type="presParOf" srcId="{B793D288-EAC6-4149-AAA2-1A2D0B974796}" destId="{3F996B32-5E9F-4C9D-B033-239E59276EDE}" srcOrd="0" destOrd="0" presId="urn:microsoft.com/office/officeart/2018/2/layout/IconVerticalSolidList"/>
    <dgm:cxn modelId="{F5BAF814-BFB3-47BF-BAC8-97809C2B69F3}" type="presParOf" srcId="{B793D288-EAC6-4149-AAA2-1A2D0B974796}" destId="{E418B832-2FA8-43C5-A4A9-8E3C39431D0F}" srcOrd="1" destOrd="0" presId="urn:microsoft.com/office/officeart/2018/2/layout/IconVerticalSolidList"/>
    <dgm:cxn modelId="{5DA7C1FD-8B18-4EAB-8F05-89B3A0A15528}" type="presParOf" srcId="{B793D288-EAC6-4149-AAA2-1A2D0B974796}" destId="{0F8139CF-3FE2-46CE-ACE4-857BBD1F1CF1}" srcOrd="2" destOrd="0" presId="urn:microsoft.com/office/officeart/2018/2/layout/IconVerticalSolidList"/>
    <dgm:cxn modelId="{EF33C248-DE54-4713-9669-F174E45266DA}" type="presParOf" srcId="{B793D288-EAC6-4149-AAA2-1A2D0B974796}" destId="{38FFB77A-9B4A-4EF3-AD62-EDCEECBCF87E}" srcOrd="3" destOrd="0" presId="urn:microsoft.com/office/officeart/2018/2/layout/IconVerticalSolidList"/>
    <dgm:cxn modelId="{366AD768-F3E5-4CFC-BE8C-004C82FE1C22}" type="presParOf" srcId="{5DAD8859-B2C4-4904-AF8A-313CA7CE8AFC}" destId="{30FE222C-C80C-4EBD-BAC9-5067601DAEB9}" srcOrd="3" destOrd="0" presId="urn:microsoft.com/office/officeart/2018/2/layout/IconVerticalSolidList"/>
    <dgm:cxn modelId="{9B4C3557-90AB-4309-A38A-62FEC31ACE88}" type="presParOf" srcId="{5DAD8859-B2C4-4904-AF8A-313CA7CE8AFC}" destId="{E7AB832E-6CB2-46AD-A0F7-7E349DB832B2}" srcOrd="4" destOrd="0" presId="urn:microsoft.com/office/officeart/2018/2/layout/IconVerticalSolidList"/>
    <dgm:cxn modelId="{AE938F84-B8DA-45BD-A872-1C96D445956A}" type="presParOf" srcId="{E7AB832E-6CB2-46AD-A0F7-7E349DB832B2}" destId="{30E64556-0601-4714-9EE9-AED0F46BCF49}" srcOrd="0" destOrd="0" presId="urn:microsoft.com/office/officeart/2018/2/layout/IconVerticalSolidList"/>
    <dgm:cxn modelId="{1BA8AD6D-F43B-410C-BBA0-735B61A24162}" type="presParOf" srcId="{E7AB832E-6CB2-46AD-A0F7-7E349DB832B2}" destId="{1773D4ED-DF46-4A89-8E2F-D2E54AF1D51B}" srcOrd="1" destOrd="0" presId="urn:microsoft.com/office/officeart/2018/2/layout/IconVerticalSolidList"/>
    <dgm:cxn modelId="{F4ED125D-AA88-41E3-8BC0-41EC0C693851}" type="presParOf" srcId="{E7AB832E-6CB2-46AD-A0F7-7E349DB832B2}" destId="{50E15A3F-D3DA-419C-84B9-B091D069E07B}" srcOrd="2" destOrd="0" presId="urn:microsoft.com/office/officeart/2018/2/layout/IconVerticalSolidList"/>
    <dgm:cxn modelId="{DD00FC2A-4C30-4648-940F-D31ABF0E4CF7}" type="presParOf" srcId="{E7AB832E-6CB2-46AD-A0F7-7E349DB832B2}" destId="{170E2712-0FF5-4DD3-8720-8CF4E2241FB2}" srcOrd="3" destOrd="0" presId="urn:microsoft.com/office/officeart/2018/2/layout/IconVerticalSolidList"/>
    <dgm:cxn modelId="{6F0E9D19-E43A-4747-90F4-847A49966570}" type="presParOf" srcId="{5DAD8859-B2C4-4904-AF8A-313CA7CE8AFC}" destId="{650F23A4-BE03-4849-9F2A-6B2420B6F336}" srcOrd="5" destOrd="0" presId="urn:microsoft.com/office/officeart/2018/2/layout/IconVerticalSolidList"/>
    <dgm:cxn modelId="{14DAC34A-3C78-486A-AB9B-D60BB41A268A}" type="presParOf" srcId="{5DAD8859-B2C4-4904-AF8A-313CA7CE8AFC}" destId="{5E65A2DC-1156-4F5C-A0E9-9D41F2A0F384}" srcOrd="6" destOrd="0" presId="urn:microsoft.com/office/officeart/2018/2/layout/IconVerticalSolidList"/>
    <dgm:cxn modelId="{C74F90E1-B5BC-416A-A9A6-0E249BC03454}" type="presParOf" srcId="{5E65A2DC-1156-4F5C-A0E9-9D41F2A0F384}" destId="{1A0E2AFB-706E-4B6A-B5BE-3BA9F2A889E9}" srcOrd="0" destOrd="0" presId="urn:microsoft.com/office/officeart/2018/2/layout/IconVerticalSolidList"/>
    <dgm:cxn modelId="{DDB0CD43-3B4E-4F3E-B139-31C67C9A5AC8}" type="presParOf" srcId="{5E65A2DC-1156-4F5C-A0E9-9D41F2A0F384}" destId="{E1DC181F-0A0D-400E-AF16-566AA11AA98E}" srcOrd="1" destOrd="0" presId="urn:microsoft.com/office/officeart/2018/2/layout/IconVerticalSolidList"/>
    <dgm:cxn modelId="{52368E9D-C888-46C4-A55D-C726BDA6D3E0}" type="presParOf" srcId="{5E65A2DC-1156-4F5C-A0E9-9D41F2A0F384}" destId="{4BB8CFF3-6D1B-48A5-85F5-21E5405D7C2F}" srcOrd="2" destOrd="0" presId="urn:microsoft.com/office/officeart/2018/2/layout/IconVerticalSolidList"/>
    <dgm:cxn modelId="{6E26DADE-E8B6-4A21-8AB2-A2FBD2A76737}" type="presParOf" srcId="{5E65A2DC-1156-4F5C-A0E9-9D41F2A0F384}" destId="{B9706845-3BEF-4721-AB74-81548BBCF769}" srcOrd="3" destOrd="0" presId="urn:microsoft.com/office/officeart/2018/2/layout/IconVerticalSolidList"/>
    <dgm:cxn modelId="{CCDF3B6F-C41C-455E-A5CA-969F97F9BE64}" type="presParOf" srcId="{5DAD8859-B2C4-4904-AF8A-313CA7CE8AFC}" destId="{B27107E6-5FD1-4217-9B05-32232832E197}" srcOrd="7" destOrd="0" presId="urn:microsoft.com/office/officeart/2018/2/layout/IconVerticalSolidList"/>
    <dgm:cxn modelId="{A09C97C9-07D7-4EFA-9818-C6024D6593DF}" type="presParOf" srcId="{5DAD8859-B2C4-4904-AF8A-313CA7CE8AFC}" destId="{6698753D-8471-4839-A5FE-02D982BC389B}" srcOrd="8" destOrd="0" presId="urn:microsoft.com/office/officeart/2018/2/layout/IconVerticalSolidList"/>
    <dgm:cxn modelId="{F7E52097-F1C5-400E-891B-4C4D0854C76B}" type="presParOf" srcId="{6698753D-8471-4839-A5FE-02D982BC389B}" destId="{2D67E06D-8C90-44E5-8A64-D4C6DF7F8F3E}" srcOrd="0" destOrd="0" presId="urn:microsoft.com/office/officeart/2018/2/layout/IconVerticalSolidList"/>
    <dgm:cxn modelId="{94B5C922-F42D-4E46-B25B-85FEFB52C09B}" type="presParOf" srcId="{6698753D-8471-4839-A5FE-02D982BC389B}" destId="{24003340-A6EB-4FF7-8D39-9BD8978BF316}" srcOrd="1" destOrd="0" presId="urn:microsoft.com/office/officeart/2018/2/layout/IconVerticalSolidList"/>
    <dgm:cxn modelId="{B8431A4E-FBDF-4343-9BC2-D01C57C2DB4F}" type="presParOf" srcId="{6698753D-8471-4839-A5FE-02D982BC389B}" destId="{0E7B6EC6-282F-4BD3-A5F8-DB917AE9CD0F}" srcOrd="2" destOrd="0" presId="urn:microsoft.com/office/officeart/2018/2/layout/IconVerticalSolidList"/>
    <dgm:cxn modelId="{8CA3AC5C-6786-4A22-B514-219C08CA3BE9}" type="presParOf" srcId="{6698753D-8471-4839-A5FE-02D982BC389B}" destId="{5A450F3B-A4ED-4126-A154-E423EDF651B9}" srcOrd="3" destOrd="0" presId="urn:microsoft.com/office/officeart/2018/2/layout/IconVerticalSolidList"/>
    <dgm:cxn modelId="{8A5A0019-7655-40B8-8862-E3DC5278523A}" type="presParOf" srcId="{5DAD8859-B2C4-4904-AF8A-313CA7CE8AFC}" destId="{75B8B110-9818-44E8-851F-5A74D637C00F}" srcOrd="9" destOrd="0" presId="urn:microsoft.com/office/officeart/2018/2/layout/IconVerticalSolidList"/>
    <dgm:cxn modelId="{A074300A-7180-41BD-8455-4AB4240F883F}" type="presParOf" srcId="{5DAD8859-B2C4-4904-AF8A-313CA7CE8AFC}" destId="{BE0C0F59-5581-4D13-AFAC-0402AC5CC22E}" srcOrd="10" destOrd="0" presId="urn:microsoft.com/office/officeart/2018/2/layout/IconVerticalSolidList"/>
    <dgm:cxn modelId="{280F8BFA-9A00-4249-B50B-33D0CC97E588}" type="presParOf" srcId="{BE0C0F59-5581-4D13-AFAC-0402AC5CC22E}" destId="{851DD15A-F4B3-47B8-9541-93E044B055E2}" srcOrd="0" destOrd="0" presId="urn:microsoft.com/office/officeart/2018/2/layout/IconVerticalSolidList"/>
    <dgm:cxn modelId="{9CEA7A8D-6276-4C80-A69F-43D9B0EFB478}" type="presParOf" srcId="{BE0C0F59-5581-4D13-AFAC-0402AC5CC22E}" destId="{6B6E1BC3-B264-45B1-81B6-F60C8BC17CDB}" srcOrd="1" destOrd="0" presId="urn:microsoft.com/office/officeart/2018/2/layout/IconVerticalSolidList"/>
    <dgm:cxn modelId="{ED7903E1-6D0C-4B31-959C-EAFAE48AD56E}" type="presParOf" srcId="{BE0C0F59-5581-4D13-AFAC-0402AC5CC22E}" destId="{2AB0FF73-EC4C-4428-A87E-92D3890AC2EA}" srcOrd="2" destOrd="0" presId="urn:microsoft.com/office/officeart/2018/2/layout/IconVerticalSolidList"/>
    <dgm:cxn modelId="{80D03F44-9899-4EC9-A6B8-01E47CAC29FA}" type="presParOf" srcId="{BE0C0F59-5581-4D13-AFAC-0402AC5CC22E}" destId="{C2CA9052-DEE2-4DCB-BF93-28261C967E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082013-8007-4D00-B71A-36628679BBD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D5714A9-3353-496B-97C1-F0A0FB05A35A}">
      <dgm:prSet/>
      <dgm:spPr/>
      <dgm:t>
        <a:bodyPr/>
        <a:lstStyle/>
        <a:p>
          <a:pPr>
            <a:lnSpc>
              <a:spcPct val="100000"/>
            </a:lnSpc>
            <a:defRPr cap="all"/>
          </a:pPr>
          <a:r>
            <a:rPr lang="en-US" dirty="0"/>
            <a:t>Regularly Update Sponsors and other stakeholders throughout the lifecycle</a:t>
          </a:r>
        </a:p>
      </dgm:t>
    </dgm:pt>
    <dgm:pt modelId="{0242BEFC-33DD-4AB9-A24B-251BD4C8CA67}" type="parTrans" cxnId="{E97266A4-72DC-41F4-8479-F8511EBC8683}">
      <dgm:prSet/>
      <dgm:spPr/>
      <dgm:t>
        <a:bodyPr/>
        <a:lstStyle/>
        <a:p>
          <a:endParaRPr lang="en-US"/>
        </a:p>
      </dgm:t>
    </dgm:pt>
    <dgm:pt modelId="{84DB3D0C-FB4C-4F8A-9ADA-5D81C20E85B0}" type="sibTrans" cxnId="{E97266A4-72DC-41F4-8479-F8511EBC8683}">
      <dgm:prSet/>
      <dgm:spPr/>
      <dgm:t>
        <a:bodyPr/>
        <a:lstStyle/>
        <a:p>
          <a:endParaRPr lang="en-US"/>
        </a:p>
      </dgm:t>
    </dgm:pt>
    <dgm:pt modelId="{48509190-235C-4C5D-8DE0-1A5E16E36074}">
      <dgm:prSet/>
      <dgm:spPr/>
      <dgm:t>
        <a:bodyPr/>
        <a:lstStyle/>
        <a:p>
          <a:pPr>
            <a:lnSpc>
              <a:spcPct val="100000"/>
            </a:lnSpc>
            <a:defRPr cap="all"/>
          </a:pPr>
          <a:r>
            <a:rPr lang="en-US" dirty="0"/>
            <a:t>Provide documentation and context to your successor</a:t>
          </a:r>
        </a:p>
      </dgm:t>
    </dgm:pt>
    <dgm:pt modelId="{4B3A06FE-C4F5-483F-8DF0-814C40B71218}" type="parTrans" cxnId="{CD189E8B-327D-439C-B4F4-A76750A52D81}">
      <dgm:prSet/>
      <dgm:spPr/>
      <dgm:t>
        <a:bodyPr/>
        <a:lstStyle/>
        <a:p>
          <a:endParaRPr lang="en-US"/>
        </a:p>
      </dgm:t>
    </dgm:pt>
    <dgm:pt modelId="{D5132A61-3404-40AD-9E03-EB269733268B}" type="sibTrans" cxnId="{CD189E8B-327D-439C-B4F4-A76750A52D81}">
      <dgm:prSet/>
      <dgm:spPr/>
      <dgm:t>
        <a:bodyPr/>
        <a:lstStyle/>
        <a:p>
          <a:endParaRPr lang="en-US"/>
        </a:p>
      </dgm:t>
    </dgm:pt>
    <dgm:pt modelId="{BAB55953-D7F0-4AE2-A672-170738C6CBF4}" type="pres">
      <dgm:prSet presAssocID="{AD082013-8007-4D00-B71A-36628679BBD5}" presName="root" presStyleCnt="0">
        <dgm:presLayoutVars>
          <dgm:dir/>
          <dgm:resizeHandles val="exact"/>
        </dgm:presLayoutVars>
      </dgm:prSet>
      <dgm:spPr/>
    </dgm:pt>
    <dgm:pt modelId="{A9E5EF21-0FDB-46A1-9D8E-04086444E595}" type="pres">
      <dgm:prSet presAssocID="{5D5714A9-3353-496B-97C1-F0A0FB05A35A}" presName="compNode" presStyleCnt="0"/>
      <dgm:spPr/>
    </dgm:pt>
    <dgm:pt modelId="{E6EA8AAC-3CE5-497A-8A84-6234A42597BD}" type="pres">
      <dgm:prSet presAssocID="{5D5714A9-3353-496B-97C1-F0A0FB05A35A}" presName="iconBgRect" presStyleLbl="bgShp" presStyleIdx="0" presStyleCnt="2"/>
      <dgm:spPr/>
    </dgm:pt>
    <dgm:pt modelId="{6C0093CC-592E-4006-B5AE-C953EA87DA86}" type="pres">
      <dgm:prSet presAssocID="{5D5714A9-3353-496B-97C1-F0A0FB05A35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EED8EAB8-A294-4FB0-8036-53B37497ED59}" type="pres">
      <dgm:prSet presAssocID="{5D5714A9-3353-496B-97C1-F0A0FB05A35A}" presName="spaceRect" presStyleCnt="0"/>
      <dgm:spPr/>
    </dgm:pt>
    <dgm:pt modelId="{4D6320F7-51F0-4D30-8A5C-D4B275052410}" type="pres">
      <dgm:prSet presAssocID="{5D5714A9-3353-496B-97C1-F0A0FB05A35A}" presName="textRect" presStyleLbl="revTx" presStyleIdx="0" presStyleCnt="2">
        <dgm:presLayoutVars>
          <dgm:chMax val="1"/>
          <dgm:chPref val="1"/>
        </dgm:presLayoutVars>
      </dgm:prSet>
      <dgm:spPr/>
    </dgm:pt>
    <dgm:pt modelId="{93C5C302-C613-4D0D-BA57-C197D0CF54BA}" type="pres">
      <dgm:prSet presAssocID="{84DB3D0C-FB4C-4F8A-9ADA-5D81C20E85B0}" presName="sibTrans" presStyleCnt="0"/>
      <dgm:spPr/>
    </dgm:pt>
    <dgm:pt modelId="{100A24C5-22F1-4754-B058-EB39761F4D05}" type="pres">
      <dgm:prSet presAssocID="{48509190-235C-4C5D-8DE0-1A5E16E36074}" presName="compNode" presStyleCnt="0"/>
      <dgm:spPr/>
    </dgm:pt>
    <dgm:pt modelId="{5C98AA1F-72F4-47DB-B7E8-D84960063E7F}" type="pres">
      <dgm:prSet presAssocID="{48509190-235C-4C5D-8DE0-1A5E16E36074}" presName="iconBgRect" presStyleLbl="bgShp" presStyleIdx="1" presStyleCnt="2"/>
      <dgm:spPr/>
    </dgm:pt>
    <dgm:pt modelId="{81062CB4-29F9-430C-86F3-8F80672AE932}" type="pres">
      <dgm:prSet presAssocID="{48509190-235C-4C5D-8DE0-1A5E16E3607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0D90A2F-9519-4D8F-AC74-2E3ADEF49870}" type="pres">
      <dgm:prSet presAssocID="{48509190-235C-4C5D-8DE0-1A5E16E36074}" presName="spaceRect" presStyleCnt="0"/>
      <dgm:spPr/>
    </dgm:pt>
    <dgm:pt modelId="{17D854CB-C923-4CD1-9FA7-26BA743862A8}" type="pres">
      <dgm:prSet presAssocID="{48509190-235C-4C5D-8DE0-1A5E16E36074}" presName="textRect" presStyleLbl="revTx" presStyleIdx="1" presStyleCnt="2">
        <dgm:presLayoutVars>
          <dgm:chMax val="1"/>
          <dgm:chPref val="1"/>
        </dgm:presLayoutVars>
      </dgm:prSet>
      <dgm:spPr/>
    </dgm:pt>
  </dgm:ptLst>
  <dgm:cxnLst>
    <dgm:cxn modelId="{7BE05B3C-66A8-426A-9473-0E18915D698C}" type="presOf" srcId="{AD082013-8007-4D00-B71A-36628679BBD5}" destId="{BAB55953-D7F0-4AE2-A672-170738C6CBF4}" srcOrd="0" destOrd="0" presId="urn:microsoft.com/office/officeart/2018/5/layout/IconCircleLabelList"/>
    <dgm:cxn modelId="{76619F4E-3AFB-4A0E-BAFD-503862251198}" type="presOf" srcId="{48509190-235C-4C5D-8DE0-1A5E16E36074}" destId="{17D854CB-C923-4CD1-9FA7-26BA743862A8}" srcOrd="0" destOrd="0" presId="urn:microsoft.com/office/officeart/2018/5/layout/IconCircleLabelList"/>
    <dgm:cxn modelId="{CD189E8B-327D-439C-B4F4-A76750A52D81}" srcId="{AD082013-8007-4D00-B71A-36628679BBD5}" destId="{48509190-235C-4C5D-8DE0-1A5E16E36074}" srcOrd="1" destOrd="0" parTransId="{4B3A06FE-C4F5-483F-8DF0-814C40B71218}" sibTransId="{D5132A61-3404-40AD-9E03-EB269733268B}"/>
    <dgm:cxn modelId="{E97266A4-72DC-41F4-8479-F8511EBC8683}" srcId="{AD082013-8007-4D00-B71A-36628679BBD5}" destId="{5D5714A9-3353-496B-97C1-F0A0FB05A35A}" srcOrd="0" destOrd="0" parTransId="{0242BEFC-33DD-4AB9-A24B-251BD4C8CA67}" sibTransId="{84DB3D0C-FB4C-4F8A-9ADA-5D81C20E85B0}"/>
    <dgm:cxn modelId="{292DE9D3-02A9-48B2-AB5F-A58DED99BB92}" type="presOf" srcId="{5D5714A9-3353-496B-97C1-F0A0FB05A35A}" destId="{4D6320F7-51F0-4D30-8A5C-D4B275052410}" srcOrd="0" destOrd="0" presId="urn:microsoft.com/office/officeart/2018/5/layout/IconCircleLabelList"/>
    <dgm:cxn modelId="{435BA48F-8C78-442D-A821-66785F221087}" type="presParOf" srcId="{BAB55953-D7F0-4AE2-A672-170738C6CBF4}" destId="{A9E5EF21-0FDB-46A1-9D8E-04086444E595}" srcOrd="0" destOrd="0" presId="urn:microsoft.com/office/officeart/2018/5/layout/IconCircleLabelList"/>
    <dgm:cxn modelId="{A29C1C01-C9B6-479B-9115-390E533A7F4D}" type="presParOf" srcId="{A9E5EF21-0FDB-46A1-9D8E-04086444E595}" destId="{E6EA8AAC-3CE5-497A-8A84-6234A42597BD}" srcOrd="0" destOrd="0" presId="urn:microsoft.com/office/officeart/2018/5/layout/IconCircleLabelList"/>
    <dgm:cxn modelId="{B165D0E6-981B-4BB6-B8B4-4D128D976CDB}" type="presParOf" srcId="{A9E5EF21-0FDB-46A1-9D8E-04086444E595}" destId="{6C0093CC-592E-4006-B5AE-C953EA87DA86}" srcOrd="1" destOrd="0" presId="urn:microsoft.com/office/officeart/2018/5/layout/IconCircleLabelList"/>
    <dgm:cxn modelId="{8926CF3E-D006-4CA9-8017-4B6A6A70145A}" type="presParOf" srcId="{A9E5EF21-0FDB-46A1-9D8E-04086444E595}" destId="{EED8EAB8-A294-4FB0-8036-53B37497ED59}" srcOrd="2" destOrd="0" presId="urn:microsoft.com/office/officeart/2018/5/layout/IconCircleLabelList"/>
    <dgm:cxn modelId="{63CA10E7-FA6D-472F-A21F-1E2EC2EB3C71}" type="presParOf" srcId="{A9E5EF21-0FDB-46A1-9D8E-04086444E595}" destId="{4D6320F7-51F0-4D30-8A5C-D4B275052410}" srcOrd="3" destOrd="0" presId="urn:microsoft.com/office/officeart/2018/5/layout/IconCircleLabelList"/>
    <dgm:cxn modelId="{8AB5712E-4886-4D10-8BC2-31B20B62C1CC}" type="presParOf" srcId="{BAB55953-D7F0-4AE2-A672-170738C6CBF4}" destId="{93C5C302-C613-4D0D-BA57-C197D0CF54BA}" srcOrd="1" destOrd="0" presId="urn:microsoft.com/office/officeart/2018/5/layout/IconCircleLabelList"/>
    <dgm:cxn modelId="{18BAAC3A-1F68-47A5-BC55-9FBF527B48F4}" type="presParOf" srcId="{BAB55953-D7F0-4AE2-A672-170738C6CBF4}" destId="{100A24C5-22F1-4754-B058-EB39761F4D05}" srcOrd="2" destOrd="0" presId="urn:microsoft.com/office/officeart/2018/5/layout/IconCircleLabelList"/>
    <dgm:cxn modelId="{F4018631-5FA7-49D2-894D-BD117B3A2157}" type="presParOf" srcId="{100A24C5-22F1-4754-B058-EB39761F4D05}" destId="{5C98AA1F-72F4-47DB-B7E8-D84960063E7F}" srcOrd="0" destOrd="0" presId="urn:microsoft.com/office/officeart/2018/5/layout/IconCircleLabelList"/>
    <dgm:cxn modelId="{6B45E403-3C60-4D70-9495-D7AB7AB1004C}" type="presParOf" srcId="{100A24C5-22F1-4754-B058-EB39761F4D05}" destId="{81062CB4-29F9-430C-86F3-8F80672AE932}" srcOrd="1" destOrd="0" presId="urn:microsoft.com/office/officeart/2018/5/layout/IconCircleLabelList"/>
    <dgm:cxn modelId="{8371C5FB-A7F6-4825-8516-81964D436AD0}" type="presParOf" srcId="{100A24C5-22F1-4754-B058-EB39761F4D05}" destId="{40D90A2F-9519-4D8F-AC74-2E3ADEF49870}" srcOrd="2" destOrd="0" presId="urn:microsoft.com/office/officeart/2018/5/layout/IconCircleLabelList"/>
    <dgm:cxn modelId="{2BB211A1-564E-43F5-8A6B-0E3CDA6A0792}" type="presParOf" srcId="{100A24C5-22F1-4754-B058-EB39761F4D05}" destId="{17D854CB-C923-4CD1-9FA7-26BA743862A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BF975-D9F3-4599-BC39-643822D769AE}">
      <dsp:nvSpPr>
        <dsp:cNvPr id="0" name=""/>
        <dsp:cNvSpPr/>
      </dsp:nvSpPr>
      <dsp:spPr>
        <a:xfrm>
          <a:off x="197193" y="279372"/>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F19F1-F60C-4AD8-9348-B3425B734EE4}">
      <dsp:nvSpPr>
        <dsp:cNvPr id="0" name=""/>
        <dsp:cNvSpPr/>
      </dsp:nvSpPr>
      <dsp:spPr>
        <a:xfrm>
          <a:off x="328361" y="410540"/>
          <a:ext cx="353144" cy="353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E2B4A0-1B2C-408F-B1F9-1E4B9ADE65BA}">
      <dsp:nvSpPr>
        <dsp:cNvPr id="0" name=""/>
        <dsp:cNvSpPr/>
      </dsp:nvSpPr>
      <dsp:spPr>
        <a:xfrm>
          <a:off x="441" y="1086559"/>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Budgeting</a:t>
          </a:r>
        </a:p>
      </dsp:txBody>
      <dsp:txXfrm>
        <a:off x="441" y="1086559"/>
        <a:ext cx="1008984" cy="403593"/>
      </dsp:txXfrm>
    </dsp:sp>
    <dsp:sp modelId="{9D2C04A6-6A34-40BC-B100-BFFC38034610}">
      <dsp:nvSpPr>
        <dsp:cNvPr id="0" name=""/>
        <dsp:cNvSpPr/>
      </dsp:nvSpPr>
      <dsp:spPr>
        <a:xfrm>
          <a:off x="1382750" y="279372"/>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F349F3-5E6A-423A-AF00-304D815AE4C1}">
      <dsp:nvSpPr>
        <dsp:cNvPr id="0" name=""/>
        <dsp:cNvSpPr/>
      </dsp:nvSpPr>
      <dsp:spPr>
        <a:xfrm>
          <a:off x="1513918" y="410540"/>
          <a:ext cx="353144" cy="353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0C256-EED8-4CAC-8CF8-E7A106B2CD0A}">
      <dsp:nvSpPr>
        <dsp:cNvPr id="0" name=""/>
        <dsp:cNvSpPr/>
      </dsp:nvSpPr>
      <dsp:spPr>
        <a:xfrm>
          <a:off x="1185998" y="1086559"/>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Bookkeeping &amp; Audit Prep</a:t>
          </a:r>
        </a:p>
      </dsp:txBody>
      <dsp:txXfrm>
        <a:off x="1185998" y="1086559"/>
        <a:ext cx="1008984" cy="403593"/>
      </dsp:txXfrm>
    </dsp:sp>
    <dsp:sp modelId="{7BB0DD57-47BE-44A1-A155-41613397B885}">
      <dsp:nvSpPr>
        <dsp:cNvPr id="0" name=""/>
        <dsp:cNvSpPr/>
      </dsp:nvSpPr>
      <dsp:spPr>
        <a:xfrm>
          <a:off x="2568307" y="279372"/>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F1C214-7544-4752-9746-A282C8EB9B66}">
      <dsp:nvSpPr>
        <dsp:cNvPr id="0" name=""/>
        <dsp:cNvSpPr/>
      </dsp:nvSpPr>
      <dsp:spPr>
        <a:xfrm>
          <a:off x="2699475" y="410540"/>
          <a:ext cx="353144" cy="3531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B18489-ECF2-4F98-8834-60324E120F0B}">
      <dsp:nvSpPr>
        <dsp:cNvPr id="0" name=""/>
        <dsp:cNvSpPr/>
      </dsp:nvSpPr>
      <dsp:spPr>
        <a:xfrm>
          <a:off x="2371555" y="1086559"/>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Vendor Agreements</a:t>
          </a:r>
        </a:p>
      </dsp:txBody>
      <dsp:txXfrm>
        <a:off x="2371555" y="1086559"/>
        <a:ext cx="1008984" cy="403593"/>
      </dsp:txXfrm>
    </dsp:sp>
    <dsp:sp modelId="{615AE59B-D114-44D6-8626-F4DB2878BBB0}">
      <dsp:nvSpPr>
        <dsp:cNvPr id="0" name=""/>
        <dsp:cNvSpPr/>
      </dsp:nvSpPr>
      <dsp:spPr>
        <a:xfrm>
          <a:off x="3753863" y="279372"/>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2BEAB-28C2-422E-89CB-E6C54A320ABC}">
      <dsp:nvSpPr>
        <dsp:cNvPr id="0" name=""/>
        <dsp:cNvSpPr/>
      </dsp:nvSpPr>
      <dsp:spPr>
        <a:xfrm>
          <a:off x="3885031" y="410540"/>
          <a:ext cx="353144" cy="3531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5FE728-1CA3-485C-B0F5-0FB6408171A8}">
      <dsp:nvSpPr>
        <dsp:cNvPr id="0" name=""/>
        <dsp:cNvSpPr/>
      </dsp:nvSpPr>
      <dsp:spPr>
        <a:xfrm>
          <a:off x="3557111" y="1086559"/>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Forecasting &amp; Analysis</a:t>
          </a:r>
        </a:p>
      </dsp:txBody>
      <dsp:txXfrm>
        <a:off x="3557111" y="1086559"/>
        <a:ext cx="1008984" cy="403593"/>
      </dsp:txXfrm>
    </dsp:sp>
    <dsp:sp modelId="{9610A9AE-EDDA-45C2-AC8A-020D16CF212A}">
      <dsp:nvSpPr>
        <dsp:cNvPr id="0" name=""/>
        <dsp:cNvSpPr/>
      </dsp:nvSpPr>
      <dsp:spPr>
        <a:xfrm>
          <a:off x="197193" y="1742399"/>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17E0C-D269-46C2-A876-6C0CD4D4D1F9}">
      <dsp:nvSpPr>
        <dsp:cNvPr id="0" name=""/>
        <dsp:cNvSpPr/>
      </dsp:nvSpPr>
      <dsp:spPr>
        <a:xfrm>
          <a:off x="328361" y="1873567"/>
          <a:ext cx="353144" cy="3531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2B12F3-0BC7-4002-878B-C4AB0D19C70A}">
      <dsp:nvSpPr>
        <dsp:cNvPr id="0" name=""/>
        <dsp:cNvSpPr/>
      </dsp:nvSpPr>
      <dsp:spPr>
        <a:xfrm>
          <a:off x="441" y="2549587"/>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Coordinating Payments</a:t>
          </a:r>
        </a:p>
      </dsp:txBody>
      <dsp:txXfrm>
        <a:off x="441" y="2549587"/>
        <a:ext cx="1008984" cy="403593"/>
      </dsp:txXfrm>
    </dsp:sp>
    <dsp:sp modelId="{D8B59390-EDD4-4F08-A642-B3B7CD2D1546}">
      <dsp:nvSpPr>
        <dsp:cNvPr id="0" name=""/>
        <dsp:cNvSpPr/>
      </dsp:nvSpPr>
      <dsp:spPr>
        <a:xfrm>
          <a:off x="1382750" y="1742399"/>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6D3BB-1341-4CB1-83D7-5AF8F21B527A}">
      <dsp:nvSpPr>
        <dsp:cNvPr id="0" name=""/>
        <dsp:cNvSpPr/>
      </dsp:nvSpPr>
      <dsp:spPr>
        <a:xfrm>
          <a:off x="1513918" y="1873567"/>
          <a:ext cx="353144" cy="3531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6101A4-488D-4143-B52B-BC4E56BBB7CE}">
      <dsp:nvSpPr>
        <dsp:cNvPr id="0" name=""/>
        <dsp:cNvSpPr/>
      </dsp:nvSpPr>
      <dsp:spPr>
        <a:xfrm>
          <a:off x="1185998" y="2549587"/>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Tax Compliance</a:t>
          </a:r>
        </a:p>
      </dsp:txBody>
      <dsp:txXfrm>
        <a:off x="1185998" y="2549587"/>
        <a:ext cx="1008984" cy="403593"/>
      </dsp:txXfrm>
    </dsp:sp>
    <dsp:sp modelId="{26A8A09B-36BE-4228-8224-4C87DA522411}">
      <dsp:nvSpPr>
        <dsp:cNvPr id="0" name=""/>
        <dsp:cNvSpPr/>
      </dsp:nvSpPr>
      <dsp:spPr>
        <a:xfrm>
          <a:off x="2568307" y="1742399"/>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AA4E08-95F5-4768-B0EB-B0EFF1FB3B36}">
      <dsp:nvSpPr>
        <dsp:cNvPr id="0" name=""/>
        <dsp:cNvSpPr/>
      </dsp:nvSpPr>
      <dsp:spPr>
        <a:xfrm>
          <a:off x="2699475" y="1873567"/>
          <a:ext cx="353144" cy="3531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3E3496-DE00-49EC-88FA-EA1C646869C6}">
      <dsp:nvSpPr>
        <dsp:cNvPr id="0" name=""/>
        <dsp:cNvSpPr/>
      </dsp:nvSpPr>
      <dsp:spPr>
        <a:xfrm>
          <a:off x="2371555" y="2549587"/>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Financial Reporting &amp; Reconciling</a:t>
          </a:r>
        </a:p>
      </dsp:txBody>
      <dsp:txXfrm>
        <a:off x="2371555" y="2549587"/>
        <a:ext cx="1008984" cy="403593"/>
      </dsp:txXfrm>
    </dsp:sp>
    <dsp:sp modelId="{9FD13233-FC46-45C4-8F48-C36EB8C98CEE}">
      <dsp:nvSpPr>
        <dsp:cNvPr id="0" name=""/>
        <dsp:cNvSpPr/>
      </dsp:nvSpPr>
      <dsp:spPr>
        <a:xfrm>
          <a:off x="3753863" y="1742399"/>
          <a:ext cx="615480" cy="61548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3D247-8A8A-49C7-BB64-23814C7EA2DF}">
      <dsp:nvSpPr>
        <dsp:cNvPr id="0" name=""/>
        <dsp:cNvSpPr/>
      </dsp:nvSpPr>
      <dsp:spPr>
        <a:xfrm>
          <a:off x="3885031" y="1873567"/>
          <a:ext cx="353144" cy="35314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799470-E30B-4611-B912-3498F73F61F2}">
      <dsp:nvSpPr>
        <dsp:cNvPr id="0" name=""/>
        <dsp:cNvSpPr/>
      </dsp:nvSpPr>
      <dsp:spPr>
        <a:xfrm>
          <a:off x="3557111" y="2549587"/>
          <a:ext cx="1008984" cy="40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transfer of Knowledge</a:t>
          </a:r>
        </a:p>
      </dsp:txBody>
      <dsp:txXfrm>
        <a:off x="3557111" y="2549587"/>
        <a:ext cx="1008984" cy="403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B5704-7C7B-490C-A378-79D25A6C60E9}">
      <dsp:nvSpPr>
        <dsp:cNvPr id="0" name=""/>
        <dsp:cNvSpPr/>
      </dsp:nvSpPr>
      <dsp:spPr>
        <a:xfrm>
          <a:off x="1044"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kern="1200" dirty="0"/>
            <a:t>Submit Application</a:t>
          </a:r>
        </a:p>
      </dsp:txBody>
      <dsp:txXfrm>
        <a:off x="1044" y="838935"/>
        <a:ext cx="1316550" cy="1105902"/>
      </dsp:txXfrm>
    </dsp:sp>
    <dsp:sp modelId="{DBACAFC6-996C-454B-926C-6D8221380F72}">
      <dsp:nvSpPr>
        <dsp:cNvPr id="0" name=""/>
        <dsp:cNvSpPr/>
      </dsp:nvSpPr>
      <dsp:spPr>
        <a:xfrm>
          <a:off x="382844" y="322847"/>
          <a:ext cx="552951" cy="552951"/>
        </a:xfrm>
        <a:prstGeom prst="ellipse">
          <a:avLst/>
        </a:prstGeom>
        <a:solidFill>
          <a:schemeClr val="accent6"/>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1</a:t>
          </a:r>
          <a:endParaRPr lang="en-US" sz="2600" kern="1200" dirty="0"/>
        </a:p>
      </dsp:txBody>
      <dsp:txXfrm>
        <a:off x="463822" y="403825"/>
        <a:ext cx="390995" cy="390995"/>
      </dsp:txXfrm>
    </dsp:sp>
    <dsp:sp modelId="{B6428EF7-B650-4992-8D44-3C2B63E1E07B}">
      <dsp:nvSpPr>
        <dsp:cNvPr id="0" name=""/>
        <dsp:cNvSpPr/>
      </dsp:nvSpPr>
      <dsp:spPr>
        <a:xfrm>
          <a:off x="1044"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9A31C0-CAE9-4485-89DF-0087E9392EAA}">
      <dsp:nvSpPr>
        <dsp:cNvPr id="0" name=""/>
        <dsp:cNvSpPr/>
      </dsp:nvSpPr>
      <dsp:spPr>
        <a:xfrm>
          <a:off x="1449250"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kern="1200" dirty="0"/>
            <a:t>POBC/COI Form</a:t>
          </a:r>
        </a:p>
      </dsp:txBody>
      <dsp:txXfrm>
        <a:off x="1449250" y="838935"/>
        <a:ext cx="1316550" cy="1105902"/>
      </dsp:txXfrm>
    </dsp:sp>
    <dsp:sp modelId="{2CB8DE5D-0E64-4FDB-86AF-816FD13F53A7}">
      <dsp:nvSpPr>
        <dsp:cNvPr id="0" name=""/>
        <dsp:cNvSpPr/>
      </dsp:nvSpPr>
      <dsp:spPr>
        <a:xfrm>
          <a:off x="1831049" y="322847"/>
          <a:ext cx="552951" cy="552951"/>
        </a:xfrm>
        <a:prstGeom prst="ellipse">
          <a:avLst/>
        </a:prstGeom>
        <a:solidFill>
          <a:schemeClr val="accent6"/>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1912027" y="403825"/>
        <a:ext cx="390995" cy="390995"/>
      </dsp:txXfrm>
    </dsp:sp>
    <dsp:sp modelId="{E9E25881-4650-4C6F-B631-DC2D052C8F30}">
      <dsp:nvSpPr>
        <dsp:cNvPr id="0" name=""/>
        <dsp:cNvSpPr/>
      </dsp:nvSpPr>
      <dsp:spPr>
        <a:xfrm>
          <a:off x="1449250"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F0C835-19D2-48D1-A044-6EF7C394EE54}">
      <dsp:nvSpPr>
        <dsp:cNvPr id="0" name=""/>
        <dsp:cNvSpPr/>
      </dsp:nvSpPr>
      <dsp:spPr>
        <a:xfrm>
          <a:off x="2897455"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kern="1200" dirty="0"/>
            <a:t>Budget &amp; Approval</a:t>
          </a:r>
        </a:p>
      </dsp:txBody>
      <dsp:txXfrm>
        <a:off x="2897455" y="838935"/>
        <a:ext cx="1316550" cy="1105902"/>
      </dsp:txXfrm>
    </dsp:sp>
    <dsp:sp modelId="{77AE096F-0252-4AD1-94D3-C1B9EC7C81A9}">
      <dsp:nvSpPr>
        <dsp:cNvPr id="0" name=""/>
        <dsp:cNvSpPr/>
      </dsp:nvSpPr>
      <dsp:spPr>
        <a:xfrm>
          <a:off x="3279254" y="322847"/>
          <a:ext cx="552951" cy="552951"/>
        </a:xfrm>
        <a:prstGeom prst="ellipse">
          <a:avLst/>
        </a:prstGeom>
        <a:solidFill>
          <a:schemeClr val="accent6"/>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360232" y="403825"/>
        <a:ext cx="390995" cy="390995"/>
      </dsp:txXfrm>
    </dsp:sp>
    <dsp:sp modelId="{859BDA2E-822C-47F3-9DEC-6717BE145147}">
      <dsp:nvSpPr>
        <dsp:cNvPr id="0" name=""/>
        <dsp:cNvSpPr/>
      </dsp:nvSpPr>
      <dsp:spPr>
        <a:xfrm>
          <a:off x="2897455"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3210B-6CA4-426A-B89C-48E5A99AD6D9}">
      <dsp:nvSpPr>
        <dsp:cNvPr id="0" name=""/>
        <dsp:cNvSpPr/>
      </dsp:nvSpPr>
      <dsp:spPr>
        <a:xfrm>
          <a:off x="4345660"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kern="1200" dirty="0"/>
            <a:t>Conference Bank Account</a:t>
          </a:r>
          <a:endParaRPr lang="en-US" sz="1500" b="0" u="none" kern="1200" dirty="0"/>
        </a:p>
      </dsp:txBody>
      <dsp:txXfrm>
        <a:off x="4345660" y="838935"/>
        <a:ext cx="1316550" cy="1105902"/>
      </dsp:txXfrm>
    </dsp:sp>
    <dsp:sp modelId="{71556FB9-F4A8-4D2A-905A-B5E3FC05BF46}">
      <dsp:nvSpPr>
        <dsp:cNvPr id="0" name=""/>
        <dsp:cNvSpPr/>
      </dsp:nvSpPr>
      <dsp:spPr>
        <a:xfrm>
          <a:off x="4727460" y="322847"/>
          <a:ext cx="552951" cy="552951"/>
        </a:xfrm>
        <a:prstGeom prst="ellipse">
          <a:avLst/>
        </a:prstGeom>
        <a:solidFill>
          <a:schemeClr val="accent6"/>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4808438" y="403825"/>
        <a:ext cx="390995" cy="390995"/>
      </dsp:txXfrm>
    </dsp:sp>
    <dsp:sp modelId="{05F80893-035C-4E9D-9594-8F6DE81B6F69}">
      <dsp:nvSpPr>
        <dsp:cNvPr id="0" name=""/>
        <dsp:cNvSpPr/>
      </dsp:nvSpPr>
      <dsp:spPr>
        <a:xfrm>
          <a:off x="4345660"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13D9B1-303A-4E0C-A6A7-B1DA0502FC42}">
      <dsp:nvSpPr>
        <dsp:cNvPr id="0" name=""/>
        <dsp:cNvSpPr/>
      </dsp:nvSpPr>
      <dsp:spPr>
        <a:xfrm>
          <a:off x="5793865"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b="0" u="none" kern="1200" dirty="0"/>
            <a:t>Tax Compliance</a:t>
          </a:r>
        </a:p>
      </dsp:txBody>
      <dsp:txXfrm>
        <a:off x="5793865" y="838935"/>
        <a:ext cx="1316550" cy="1105902"/>
      </dsp:txXfrm>
    </dsp:sp>
    <dsp:sp modelId="{6D9994DF-0C6A-44A7-9C8D-892FBE6668D2}">
      <dsp:nvSpPr>
        <dsp:cNvPr id="0" name=""/>
        <dsp:cNvSpPr/>
      </dsp:nvSpPr>
      <dsp:spPr>
        <a:xfrm>
          <a:off x="6175665" y="322847"/>
          <a:ext cx="552951" cy="552951"/>
        </a:xfrm>
        <a:prstGeom prst="ellipse">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5</a:t>
          </a:r>
          <a:endParaRPr lang="en-US" sz="2600" kern="1200" dirty="0"/>
        </a:p>
      </dsp:txBody>
      <dsp:txXfrm>
        <a:off x="6256643" y="403825"/>
        <a:ext cx="390995" cy="390995"/>
      </dsp:txXfrm>
    </dsp:sp>
    <dsp:sp modelId="{A298D3C0-C13B-4BF7-BF65-3F03278A067F}">
      <dsp:nvSpPr>
        <dsp:cNvPr id="0" name=""/>
        <dsp:cNvSpPr/>
      </dsp:nvSpPr>
      <dsp:spPr>
        <a:xfrm>
          <a:off x="5793865"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0989E-DFD5-4A40-9183-A07E59D5C071}">
      <dsp:nvSpPr>
        <dsp:cNvPr id="0" name=""/>
        <dsp:cNvSpPr/>
      </dsp:nvSpPr>
      <dsp:spPr>
        <a:xfrm>
          <a:off x="7242070" y="138530"/>
          <a:ext cx="1316550" cy="184317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643" tIns="330200" rIns="102643" bIns="330200" numCol="1" spcCol="1270" anchor="t" anchorCtr="0">
          <a:noAutofit/>
        </a:bodyPr>
        <a:lstStyle/>
        <a:p>
          <a:pPr marL="0" lvl="0" indent="0" algn="ctr" defTabSz="666750">
            <a:lnSpc>
              <a:spcPct val="90000"/>
            </a:lnSpc>
            <a:spcBef>
              <a:spcPct val="0"/>
            </a:spcBef>
            <a:spcAft>
              <a:spcPct val="35000"/>
            </a:spcAft>
            <a:buNone/>
          </a:pPr>
          <a:r>
            <a:rPr lang="en-US" sz="1500" b="0" u="none" kern="1200" dirty="0"/>
            <a:t>Conference Contracts</a:t>
          </a:r>
        </a:p>
      </dsp:txBody>
      <dsp:txXfrm>
        <a:off x="7242070" y="838935"/>
        <a:ext cx="1316550" cy="1105902"/>
      </dsp:txXfrm>
    </dsp:sp>
    <dsp:sp modelId="{3D3908D4-88B5-4E98-BC64-BBB396431C28}">
      <dsp:nvSpPr>
        <dsp:cNvPr id="0" name=""/>
        <dsp:cNvSpPr/>
      </dsp:nvSpPr>
      <dsp:spPr>
        <a:xfrm>
          <a:off x="7623870" y="322847"/>
          <a:ext cx="552951" cy="552951"/>
        </a:xfrm>
        <a:prstGeom prst="ellipse">
          <a:avLst/>
        </a:prstGeom>
        <a:solidFill>
          <a:srgbClr val="70AD47"/>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10" tIns="12700" rIns="43110" bIns="12700" numCol="1" spcCol="1270" anchor="ctr" anchorCtr="0">
          <a:noAutofit/>
        </a:bodyPr>
        <a:lstStyle/>
        <a:p>
          <a:pPr marL="0" lvl="0" indent="0" algn="ctr" defTabSz="1155700">
            <a:lnSpc>
              <a:spcPct val="90000"/>
            </a:lnSpc>
            <a:spcBef>
              <a:spcPct val="0"/>
            </a:spcBef>
            <a:spcAft>
              <a:spcPct val="35000"/>
            </a:spcAft>
            <a:buNone/>
          </a:pPr>
          <a:r>
            <a:rPr lang="en-US" sz="2600" kern="1200"/>
            <a:t>6</a:t>
          </a:r>
          <a:endParaRPr lang="en-US" sz="2600" kern="1200" dirty="0"/>
        </a:p>
      </dsp:txBody>
      <dsp:txXfrm>
        <a:off x="7704848" y="403825"/>
        <a:ext cx="390995" cy="390995"/>
      </dsp:txXfrm>
    </dsp:sp>
    <dsp:sp modelId="{254E8037-21EE-4459-B77F-4825FE4B5B3C}">
      <dsp:nvSpPr>
        <dsp:cNvPr id="0" name=""/>
        <dsp:cNvSpPr/>
      </dsp:nvSpPr>
      <dsp:spPr>
        <a:xfrm>
          <a:off x="7242070" y="1981628"/>
          <a:ext cx="131655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E1756-1DE2-4520-A997-B646C0333CFC}">
      <dsp:nvSpPr>
        <dsp:cNvPr id="0" name=""/>
        <dsp:cNvSpPr/>
      </dsp:nvSpPr>
      <dsp:spPr>
        <a:xfrm>
          <a:off x="1085" y="1202007"/>
          <a:ext cx="1778546" cy="711418"/>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Use historical information </a:t>
          </a:r>
        </a:p>
      </dsp:txBody>
      <dsp:txXfrm>
        <a:off x="1085" y="1202007"/>
        <a:ext cx="1600692" cy="711418"/>
      </dsp:txXfrm>
    </dsp:sp>
    <dsp:sp modelId="{832B1B25-EB7E-4B62-8286-899E9053AE24}">
      <dsp:nvSpPr>
        <dsp:cNvPr id="0" name=""/>
        <dsp:cNvSpPr/>
      </dsp:nvSpPr>
      <dsp:spPr>
        <a:xfrm>
          <a:off x="1423923" y="1202007"/>
          <a:ext cx="1778546" cy="711418"/>
        </a:xfrm>
        <a:prstGeom prst="chevron">
          <a:avLst/>
        </a:prstGeom>
        <a:solidFill>
          <a:schemeClr val="accent5">
            <a:hueOff val="-1470669"/>
            <a:satOff val="-2046"/>
            <a:lumOff val="-78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Consider the nature of your event</a:t>
          </a:r>
        </a:p>
      </dsp:txBody>
      <dsp:txXfrm>
        <a:off x="1779632" y="1202007"/>
        <a:ext cx="1067128" cy="711418"/>
      </dsp:txXfrm>
    </dsp:sp>
    <dsp:sp modelId="{639749BD-F59E-440F-AA38-C8C50C1EF421}">
      <dsp:nvSpPr>
        <dsp:cNvPr id="0" name=""/>
        <dsp:cNvSpPr/>
      </dsp:nvSpPr>
      <dsp:spPr>
        <a:xfrm>
          <a:off x="2846760" y="1202007"/>
          <a:ext cx="1778546" cy="711418"/>
        </a:xfrm>
        <a:prstGeom prst="chevron">
          <a:avLst/>
        </a:prstGeom>
        <a:solidFill>
          <a:schemeClr val="accent5">
            <a:hueOff val="-2941338"/>
            <a:satOff val="-4091"/>
            <a:lumOff val="-15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Set a target rate of return</a:t>
          </a:r>
        </a:p>
      </dsp:txBody>
      <dsp:txXfrm>
        <a:off x="3202469" y="1202007"/>
        <a:ext cx="1067128" cy="711418"/>
      </dsp:txXfrm>
    </dsp:sp>
    <dsp:sp modelId="{89FF0EC7-8BA8-447D-B486-7A103A501B15}">
      <dsp:nvSpPr>
        <dsp:cNvPr id="0" name=""/>
        <dsp:cNvSpPr/>
      </dsp:nvSpPr>
      <dsp:spPr>
        <a:xfrm>
          <a:off x="4269597" y="1202007"/>
          <a:ext cx="1778546" cy="711418"/>
        </a:xfrm>
        <a:prstGeom prst="chevron">
          <a:avLst/>
        </a:prstGeom>
        <a:solidFill>
          <a:schemeClr val="accent5">
            <a:hueOff val="-4412007"/>
            <a:satOff val="-6137"/>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Cover your expenses</a:t>
          </a:r>
        </a:p>
      </dsp:txBody>
      <dsp:txXfrm>
        <a:off x="4625306" y="1202007"/>
        <a:ext cx="1067128" cy="711418"/>
      </dsp:txXfrm>
    </dsp:sp>
    <dsp:sp modelId="{F510AFE3-5095-4873-843F-E1CE18C536D3}">
      <dsp:nvSpPr>
        <dsp:cNvPr id="0" name=""/>
        <dsp:cNvSpPr/>
      </dsp:nvSpPr>
      <dsp:spPr>
        <a:xfrm>
          <a:off x="5692435" y="1202007"/>
          <a:ext cx="1778546" cy="711418"/>
        </a:xfrm>
        <a:prstGeom prst="chevron">
          <a:avLst/>
        </a:prstGeom>
        <a:solidFill>
          <a:schemeClr val="accent5">
            <a:hueOff val="-5882676"/>
            <a:satOff val="-8182"/>
            <a:lumOff val="-31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a:t>Build in contingencies</a:t>
          </a:r>
        </a:p>
      </dsp:txBody>
      <dsp:txXfrm>
        <a:off x="6048144" y="1202007"/>
        <a:ext cx="1067128" cy="711418"/>
      </dsp:txXfrm>
    </dsp:sp>
    <dsp:sp modelId="{D55ABDFF-B0CF-42AF-B4FD-1DA8831D59EC}">
      <dsp:nvSpPr>
        <dsp:cNvPr id="0" name=""/>
        <dsp:cNvSpPr/>
      </dsp:nvSpPr>
      <dsp:spPr>
        <a:xfrm>
          <a:off x="7115272" y="1202007"/>
          <a:ext cx="1778546" cy="711418"/>
        </a:xfrm>
        <a:prstGeom prst="chevron">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a:t>Submit for approval</a:t>
          </a:r>
        </a:p>
      </dsp:txBody>
      <dsp:txXfrm>
        <a:off x="7470981" y="1202007"/>
        <a:ext cx="1067128" cy="711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66477-6808-4FEC-B679-D88669CBEDC3}">
      <dsp:nvSpPr>
        <dsp:cNvPr id="0" name=""/>
        <dsp:cNvSpPr/>
      </dsp:nvSpPr>
      <dsp:spPr>
        <a:xfrm>
          <a:off x="5317622" y="1668036"/>
          <a:ext cx="338423" cy="91440"/>
        </a:xfrm>
        <a:custGeom>
          <a:avLst/>
          <a:gdLst/>
          <a:ahLst/>
          <a:cxnLst/>
          <a:rect l="0" t="0" r="0" b="0"/>
          <a:pathLst>
            <a:path>
              <a:moveTo>
                <a:pt x="0" y="45720"/>
              </a:moveTo>
              <a:lnTo>
                <a:pt x="338423"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B8652-B632-4615-BB88-7981A04BC8E9}">
      <dsp:nvSpPr>
        <dsp:cNvPr id="0" name=""/>
        <dsp:cNvSpPr/>
      </dsp:nvSpPr>
      <dsp:spPr>
        <a:xfrm>
          <a:off x="3287078" y="986145"/>
          <a:ext cx="338423" cy="727611"/>
        </a:xfrm>
        <a:custGeom>
          <a:avLst/>
          <a:gdLst/>
          <a:ahLst/>
          <a:cxnLst/>
          <a:rect l="0" t="0" r="0" b="0"/>
          <a:pathLst>
            <a:path>
              <a:moveTo>
                <a:pt x="0" y="0"/>
              </a:moveTo>
              <a:lnTo>
                <a:pt x="169211" y="0"/>
              </a:lnTo>
              <a:lnTo>
                <a:pt x="169211" y="727611"/>
              </a:lnTo>
              <a:lnTo>
                <a:pt x="338423" y="7276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F217A1-72DB-4638-9491-4087BA81CD01}">
      <dsp:nvSpPr>
        <dsp:cNvPr id="0" name=""/>
        <dsp:cNvSpPr/>
      </dsp:nvSpPr>
      <dsp:spPr>
        <a:xfrm>
          <a:off x="3287078" y="940425"/>
          <a:ext cx="338423" cy="91440"/>
        </a:xfrm>
        <a:custGeom>
          <a:avLst/>
          <a:gdLst/>
          <a:ahLst/>
          <a:cxnLst/>
          <a:rect l="0" t="0" r="0" b="0"/>
          <a:pathLst>
            <a:path>
              <a:moveTo>
                <a:pt x="0" y="45720"/>
              </a:moveTo>
              <a:lnTo>
                <a:pt x="338423"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6D171C-83AD-4357-A05C-971BE1E5063A}">
      <dsp:nvSpPr>
        <dsp:cNvPr id="0" name=""/>
        <dsp:cNvSpPr/>
      </dsp:nvSpPr>
      <dsp:spPr>
        <a:xfrm>
          <a:off x="3287078" y="258533"/>
          <a:ext cx="338423" cy="727611"/>
        </a:xfrm>
        <a:custGeom>
          <a:avLst/>
          <a:gdLst/>
          <a:ahLst/>
          <a:cxnLst/>
          <a:rect l="0" t="0" r="0" b="0"/>
          <a:pathLst>
            <a:path>
              <a:moveTo>
                <a:pt x="0" y="727611"/>
              </a:moveTo>
              <a:lnTo>
                <a:pt x="169211" y="727611"/>
              </a:lnTo>
              <a:lnTo>
                <a:pt x="169211" y="0"/>
              </a:lnTo>
              <a:lnTo>
                <a:pt x="33842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D240EA-D889-4F93-A3DB-05ECD12ABECE}">
      <dsp:nvSpPr>
        <dsp:cNvPr id="0" name=""/>
        <dsp:cNvSpPr/>
      </dsp:nvSpPr>
      <dsp:spPr>
        <a:xfrm>
          <a:off x="1594959" y="650519"/>
          <a:ext cx="1692119" cy="6712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Submit to Contracts Management System for review</a:t>
          </a:r>
          <a:endParaRPr lang="en-US" sz="1400" kern="1200" dirty="0"/>
        </a:p>
      </dsp:txBody>
      <dsp:txXfrm>
        <a:off x="1627727" y="683287"/>
        <a:ext cx="1626583" cy="605714"/>
      </dsp:txXfrm>
    </dsp:sp>
    <dsp:sp modelId="{319E44EE-E41C-485E-95D1-838736AF4BE9}">
      <dsp:nvSpPr>
        <dsp:cNvPr id="0" name=""/>
        <dsp:cNvSpPr/>
      </dsp:nvSpPr>
      <dsp:spPr>
        <a:xfrm>
          <a:off x="3625502" y="485"/>
          <a:ext cx="1692119" cy="5160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Ensure submissions are timely </a:t>
          </a:r>
          <a:endParaRPr lang="en-US" sz="1400" kern="1200" dirty="0"/>
        </a:p>
      </dsp:txBody>
      <dsp:txXfrm>
        <a:off x="3650696" y="25679"/>
        <a:ext cx="1641731" cy="465708"/>
      </dsp:txXfrm>
    </dsp:sp>
    <dsp:sp modelId="{733CFF77-5E6B-49ED-B3B5-C42968E0F300}">
      <dsp:nvSpPr>
        <dsp:cNvPr id="0" name=""/>
        <dsp:cNvSpPr/>
      </dsp:nvSpPr>
      <dsp:spPr>
        <a:xfrm>
          <a:off x="3625502" y="728096"/>
          <a:ext cx="1692119" cy="5160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Use IEEE Contract Templates</a:t>
          </a:r>
        </a:p>
      </dsp:txBody>
      <dsp:txXfrm>
        <a:off x="3650696" y="753290"/>
        <a:ext cx="1641731" cy="465708"/>
      </dsp:txXfrm>
    </dsp:sp>
    <dsp:sp modelId="{226DFB07-C939-45CF-8CF1-8AD3242105AF}">
      <dsp:nvSpPr>
        <dsp:cNvPr id="0" name=""/>
        <dsp:cNvSpPr/>
      </dsp:nvSpPr>
      <dsp:spPr>
        <a:xfrm>
          <a:off x="3625502" y="1455708"/>
          <a:ext cx="1692119" cy="51609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Signatures required prior to consumption</a:t>
          </a:r>
          <a:endParaRPr lang="en-US" sz="1400" kern="1200" dirty="0"/>
        </a:p>
      </dsp:txBody>
      <dsp:txXfrm>
        <a:off x="3650696" y="1480902"/>
        <a:ext cx="1641731" cy="465708"/>
      </dsp:txXfrm>
    </dsp:sp>
    <dsp:sp modelId="{5F3BE6A7-C04C-450E-9B33-F9E1DCD05333}">
      <dsp:nvSpPr>
        <dsp:cNvPr id="0" name=""/>
        <dsp:cNvSpPr/>
      </dsp:nvSpPr>
      <dsp:spPr>
        <a:xfrm>
          <a:off x="5656046" y="1455708"/>
          <a:ext cx="1692119" cy="516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Revisit the budget when necessary</a:t>
          </a:r>
          <a:endParaRPr lang="en-US" sz="1400" kern="1200" dirty="0"/>
        </a:p>
      </dsp:txBody>
      <dsp:txXfrm>
        <a:off x="5681240" y="1480902"/>
        <a:ext cx="1641731" cy="4657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DA56C-E624-41AE-B9A3-26C7C4CC51C6}">
      <dsp:nvSpPr>
        <dsp:cNvPr id="0" name=""/>
        <dsp:cNvSpPr/>
      </dsp:nvSpPr>
      <dsp:spPr>
        <a:xfrm>
          <a:off x="0" y="998"/>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05272-263E-4EAF-AED5-30C9E73EAA78}">
      <dsp:nvSpPr>
        <dsp:cNvPr id="0" name=""/>
        <dsp:cNvSpPr/>
      </dsp:nvSpPr>
      <dsp:spPr>
        <a:xfrm>
          <a:off x="128681" y="96711"/>
          <a:ext cx="233966" cy="23396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9C859-E813-48F1-B851-650B4D212AA7}">
      <dsp:nvSpPr>
        <dsp:cNvPr id="0" name=""/>
        <dsp:cNvSpPr/>
      </dsp:nvSpPr>
      <dsp:spPr>
        <a:xfrm>
          <a:off x="491329" y="998"/>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dirty="0"/>
            <a:t>1099/1042 Reporting</a:t>
          </a:r>
        </a:p>
      </dsp:txBody>
      <dsp:txXfrm>
        <a:off x="491329" y="998"/>
        <a:ext cx="8167382" cy="425393"/>
      </dsp:txXfrm>
    </dsp:sp>
    <dsp:sp modelId="{3F996B32-5E9F-4C9D-B033-239E59276EDE}">
      <dsp:nvSpPr>
        <dsp:cNvPr id="0" name=""/>
        <dsp:cNvSpPr/>
      </dsp:nvSpPr>
      <dsp:spPr>
        <a:xfrm>
          <a:off x="0" y="532740"/>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8B832-2FA8-43C5-A4A9-8E3C39431D0F}">
      <dsp:nvSpPr>
        <dsp:cNvPr id="0" name=""/>
        <dsp:cNvSpPr/>
      </dsp:nvSpPr>
      <dsp:spPr>
        <a:xfrm>
          <a:off x="128681" y="628453"/>
          <a:ext cx="233966" cy="233966"/>
        </a:xfrm>
        <a:prstGeom prst="rect">
          <a:avLst/>
        </a:prstGeom>
        <a:blipFill rotWithShape="1">
          <a:blip xmlns:r="http://schemas.openxmlformats.org/officeDocument/2006/relationships" r:embed="rId3"/>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FFB77A-9B4A-4EF3-AD62-EDCEECBCF87E}">
      <dsp:nvSpPr>
        <dsp:cNvPr id="0" name=""/>
        <dsp:cNvSpPr/>
      </dsp:nvSpPr>
      <dsp:spPr>
        <a:xfrm>
          <a:off x="491329" y="532740"/>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dirty="0"/>
            <a:t>Indirect Tax Compliance (if applicable)</a:t>
          </a:r>
        </a:p>
      </dsp:txBody>
      <dsp:txXfrm>
        <a:off x="491329" y="532740"/>
        <a:ext cx="8167382" cy="425393"/>
      </dsp:txXfrm>
    </dsp:sp>
    <dsp:sp modelId="{30E64556-0601-4714-9EE9-AED0F46BCF49}">
      <dsp:nvSpPr>
        <dsp:cNvPr id="0" name=""/>
        <dsp:cNvSpPr/>
      </dsp:nvSpPr>
      <dsp:spPr>
        <a:xfrm>
          <a:off x="0" y="1064482"/>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3D4ED-DF46-4A89-8E2F-D2E54AF1D51B}">
      <dsp:nvSpPr>
        <dsp:cNvPr id="0" name=""/>
        <dsp:cNvSpPr/>
      </dsp:nvSpPr>
      <dsp:spPr>
        <a:xfrm>
          <a:off x="128681" y="1160195"/>
          <a:ext cx="233966" cy="23396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0E2712-0FF5-4DD3-8720-8CF4E2241FB2}">
      <dsp:nvSpPr>
        <dsp:cNvPr id="0" name=""/>
        <dsp:cNvSpPr/>
      </dsp:nvSpPr>
      <dsp:spPr>
        <a:xfrm>
          <a:off x="491329" y="1064482"/>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a:t>Surplus</a:t>
          </a:r>
        </a:p>
      </dsp:txBody>
      <dsp:txXfrm>
        <a:off x="491329" y="1064482"/>
        <a:ext cx="8167382" cy="425393"/>
      </dsp:txXfrm>
    </dsp:sp>
    <dsp:sp modelId="{1A0E2AFB-706E-4B6A-B5BE-3BA9F2A889E9}">
      <dsp:nvSpPr>
        <dsp:cNvPr id="0" name=""/>
        <dsp:cNvSpPr/>
      </dsp:nvSpPr>
      <dsp:spPr>
        <a:xfrm>
          <a:off x="0" y="1596224"/>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DC181F-0A0D-400E-AF16-566AA11AA98E}">
      <dsp:nvSpPr>
        <dsp:cNvPr id="0" name=""/>
        <dsp:cNvSpPr/>
      </dsp:nvSpPr>
      <dsp:spPr>
        <a:xfrm>
          <a:off x="128681" y="1691937"/>
          <a:ext cx="233966" cy="23396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706845-3BEF-4721-AB74-81548BBCF769}">
      <dsp:nvSpPr>
        <dsp:cNvPr id="0" name=""/>
        <dsp:cNvSpPr/>
      </dsp:nvSpPr>
      <dsp:spPr>
        <a:xfrm>
          <a:off x="491329" y="1596224"/>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a:t>Proof of Closure (within 6 months)</a:t>
          </a:r>
        </a:p>
      </dsp:txBody>
      <dsp:txXfrm>
        <a:off x="491329" y="1596224"/>
        <a:ext cx="8167382" cy="425393"/>
      </dsp:txXfrm>
    </dsp:sp>
    <dsp:sp modelId="{2D67E06D-8C90-44E5-8A64-D4C6DF7F8F3E}">
      <dsp:nvSpPr>
        <dsp:cNvPr id="0" name=""/>
        <dsp:cNvSpPr/>
      </dsp:nvSpPr>
      <dsp:spPr>
        <a:xfrm>
          <a:off x="0" y="2127966"/>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003340-A6EB-4FF7-8D39-9BD8978BF316}">
      <dsp:nvSpPr>
        <dsp:cNvPr id="0" name=""/>
        <dsp:cNvSpPr/>
      </dsp:nvSpPr>
      <dsp:spPr>
        <a:xfrm>
          <a:off x="128681" y="2223679"/>
          <a:ext cx="233966" cy="233966"/>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450F3B-A4ED-4126-A154-E423EDF651B9}">
      <dsp:nvSpPr>
        <dsp:cNvPr id="0" name=""/>
        <dsp:cNvSpPr/>
      </dsp:nvSpPr>
      <dsp:spPr>
        <a:xfrm>
          <a:off x="491329" y="2127966"/>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dirty="0"/>
            <a:t>Final Report</a:t>
          </a:r>
        </a:p>
      </dsp:txBody>
      <dsp:txXfrm>
        <a:off x="491329" y="2127966"/>
        <a:ext cx="8167382" cy="425393"/>
      </dsp:txXfrm>
    </dsp:sp>
    <dsp:sp modelId="{851DD15A-F4B3-47B8-9541-93E044B055E2}">
      <dsp:nvSpPr>
        <dsp:cNvPr id="0" name=""/>
        <dsp:cNvSpPr/>
      </dsp:nvSpPr>
      <dsp:spPr>
        <a:xfrm>
          <a:off x="0" y="2659708"/>
          <a:ext cx="8658712" cy="4253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E1BC3-B264-45B1-81B6-F60C8BC17CDB}">
      <dsp:nvSpPr>
        <dsp:cNvPr id="0" name=""/>
        <dsp:cNvSpPr/>
      </dsp:nvSpPr>
      <dsp:spPr>
        <a:xfrm>
          <a:off x="128681" y="2755421"/>
          <a:ext cx="233966" cy="233966"/>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CA9052-DEE2-4DCB-BF93-28261C967E08}">
      <dsp:nvSpPr>
        <dsp:cNvPr id="0" name=""/>
        <dsp:cNvSpPr/>
      </dsp:nvSpPr>
      <dsp:spPr>
        <a:xfrm>
          <a:off x="491329" y="2659708"/>
          <a:ext cx="8167382" cy="42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021" tIns="45021" rIns="45021" bIns="45021" numCol="1" spcCol="1270" anchor="ctr" anchorCtr="0">
          <a:noAutofit/>
        </a:bodyPr>
        <a:lstStyle/>
        <a:p>
          <a:pPr marL="0" lvl="0" indent="0" algn="l" defTabSz="844550">
            <a:lnSpc>
              <a:spcPct val="100000"/>
            </a:lnSpc>
            <a:spcBef>
              <a:spcPct val="0"/>
            </a:spcBef>
            <a:spcAft>
              <a:spcPct val="35000"/>
            </a:spcAft>
            <a:buNone/>
          </a:pPr>
          <a:r>
            <a:rPr lang="en-US" sz="1900" kern="1200"/>
            <a:t>Audit</a:t>
          </a:r>
        </a:p>
      </dsp:txBody>
      <dsp:txXfrm>
        <a:off x="491329" y="2659708"/>
        <a:ext cx="8167382" cy="4253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A8AAC-3CE5-497A-8A84-6234A42597BD}">
      <dsp:nvSpPr>
        <dsp:cNvPr id="0" name=""/>
        <dsp:cNvSpPr/>
      </dsp:nvSpPr>
      <dsp:spPr>
        <a:xfrm>
          <a:off x="645652" y="243301"/>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093CC-592E-4006-B5AE-C953EA87DA86}">
      <dsp:nvSpPr>
        <dsp:cNvPr id="0" name=""/>
        <dsp:cNvSpPr/>
      </dsp:nvSpPr>
      <dsp:spPr>
        <a:xfrm>
          <a:off x="1069777" y="667426"/>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6320F7-51F0-4D30-8A5C-D4B275052410}">
      <dsp:nvSpPr>
        <dsp:cNvPr id="0" name=""/>
        <dsp:cNvSpPr/>
      </dsp:nvSpPr>
      <dsp:spPr>
        <a:xfrm>
          <a:off x="9465" y="2853302"/>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Regularly Update Sponsors and other stakeholders throughout the lifecycle</a:t>
          </a:r>
        </a:p>
      </dsp:txBody>
      <dsp:txXfrm>
        <a:off x="9465" y="2853302"/>
        <a:ext cx="3262500" cy="720000"/>
      </dsp:txXfrm>
    </dsp:sp>
    <dsp:sp modelId="{5C98AA1F-72F4-47DB-B7E8-D84960063E7F}">
      <dsp:nvSpPr>
        <dsp:cNvPr id="0" name=""/>
        <dsp:cNvSpPr/>
      </dsp:nvSpPr>
      <dsp:spPr>
        <a:xfrm>
          <a:off x="4479090" y="243301"/>
          <a:ext cx="1990125" cy="19901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62CB4-29F9-430C-86F3-8F80672AE932}">
      <dsp:nvSpPr>
        <dsp:cNvPr id="0" name=""/>
        <dsp:cNvSpPr/>
      </dsp:nvSpPr>
      <dsp:spPr>
        <a:xfrm>
          <a:off x="4903215" y="667426"/>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854CB-C923-4CD1-9FA7-26BA743862A8}">
      <dsp:nvSpPr>
        <dsp:cNvPr id="0" name=""/>
        <dsp:cNvSpPr/>
      </dsp:nvSpPr>
      <dsp:spPr>
        <a:xfrm>
          <a:off x="3842902" y="2853302"/>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Provide documentation and context to your successor</a:t>
          </a:r>
        </a:p>
      </dsp:txBody>
      <dsp:txXfrm>
        <a:off x="3842902" y="2853302"/>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0.11298</cdr:x>
      <cdr:y>0.54173</cdr:y>
    </cdr:from>
    <cdr:to>
      <cdr:x>0.1595</cdr:x>
      <cdr:y>0.65131</cdr:y>
    </cdr:to>
    <cdr:sp macro="" textlink="">
      <cdr:nvSpPr>
        <cdr:cNvPr id="2" name="TextBox 1"/>
        <cdr:cNvSpPr txBox="1"/>
      </cdr:nvSpPr>
      <cdr:spPr>
        <a:xfrm xmlns:a="http://schemas.openxmlformats.org/drawingml/2006/main">
          <a:off x="949131" y="2636644"/>
          <a:ext cx="389925" cy="535258"/>
        </a:xfrm>
        <a:prstGeom xmlns:a="http://schemas.openxmlformats.org/drawingml/2006/main" prst="rect">
          <a:avLst/>
        </a:prstGeom>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118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C-6.  For FCS conferences odd numbered</a:t>
            </a:r>
            <a:r>
              <a:rPr lang="en-US" altLang="en-US" baseline="0" dirty="0"/>
              <a:t> years traditionally have less events due to number held every 2 years on even numbered years.</a:t>
            </a:r>
          </a:p>
          <a:p>
            <a:r>
              <a:rPr lang="en-US" dirty="0"/>
              <a:t> Projections for GEO</a:t>
            </a:r>
            <a:r>
              <a:rPr lang="en-US" baseline="0" dirty="0"/>
              <a:t> vs SOC are broken out based on the same % of total in 2019</a:t>
            </a:r>
            <a:br>
              <a:rPr lang="en-US" dirty="0"/>
            </a:br>
            <a:endParaRPr lang="en-US" altLang="en-US" dirty="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7" tIns="45729" rIns="91457" bIns="45729"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444" indent="-288631" eaLnBrk="0" hangingPunct="0">
              <a:spcBef>
                <a:spcPct val="30000"/>
              </a:spcBef>
              <a:defRPr sz="1200">
                <a:solidFill>
                  <a:schemeClr val="tx1"/>
                </a:solidFill>
                <a:latin typeface="Calibri" pitchFamily="34" charset="0"/>
              </a:defRPr>
            </a:lvl2pPr>
            <a:lvl3pPr marL="1154530" indent="-230904" eaLnBrk="0" hangingPunct="0">
              <a:spcBef>
                <a:spcPct val="30000"/>
              </a:spcBef>
              <a:defRPr sz="1200">
                <a:solidFill>
                  <a:schemeClr val="tx1"/>
                </a:solidFill>
                <a:latin typeface="Calibri" pitchFamily="34" charset="0"/>
              </a:defRPr>
            </a:lvl3pPr>
            <a:lvl4pPr marL="1616340" indent="-230904" eaLnBrk="0" hangingPunct="0">
              <a:spcBef>
                <a:spcPct val="30000"/>
              </a:spcBef>
              <a:defRPr sz="1200">
                <a:solidFill>
                  <a:schemeClr val="tx1"/>
                </a:solidFill>
                <a:latin typeface="Calibri" pitchFamily="34" charset="0"/>
              </a:defRPr>
            </a:lvl4pPr>
            <a:lvl5pPr marL="2078155" indent="-230904" eaLnBrk="0" hangingPunct="0">
              <a:spcBef>
                <a:spcPct val="30000"/>
              </a:spcBef>
              <a:defRPr sz="1200">
                <a:solidFill>
                  <a:schemeClr val="tx1"/>
                </a:solidFill>
                <a:latin typeface="Calibri" pitchFamily="34" charset="0"/>
              </a:defRPr>
            </a:lvl5pPr>
            <a:lvl6pPr marL="2539965" indent="-230904" defTabSz="461812" eaLnBrk="0" fontAlgn="base" hangingPunct="0">
              <a:spcBef>
                <a:spcPct val="30000"/>
              </a:spcBef>
              <a:spcAft>
                <a:spcPct val="0"/>
              </a:spcAft>
              <a:defRPr sz="1200">
                <a:solidFill>
                  <a:schemeClr val="tx1"/>
                </a:solidFill>
                <a:latin typeface="Calibri" pitchFamily="34" charset="0"/>
              </a:defRPr>
            </a:lvl6pPr>
            <a:lvl7pPr marL="3001776" indent="-230904" defTabSz="461812" eaLnBrk="0" fontAlgn="base" hangingPunct="0">
              <a:spcBef>
                <a:spcPct val="30000"/>
              </a:spcBef>
              <a:spcAft>
                <a:spcPct val="0"/>
              </a:spcAft>
              <a:defRPr sz="1200">
                <a:solidFill>
                  <a:schemeClr val="tx1"/>
                </a:solidFill>
                <a:latin typeface="Calibri" pitchFamily="34" charset="0"/>
              </a:defRPr>
            </a:lvl7pPr>
            <a:lvl8pPr marL="3463589" indent="-230904" defTabSz="461812" eaLnBrk="0" fontAlgn="base" hangingPunct="0">
              <a:spcBef>
                <a:spcPct val="30000"/>
              </a:spcBef>
              <a:spcAft>
                <a:spcPct val="0"/>
              </a:spcAft>
              <a:defRPr sz="1200">
                <a:solidFill>
                  <a:schemeClr val="tx1"/>
                </a:solidFill>
                <a:latin typeface="Calibri" pitchFamily="34" charset="0"/>
              </a:defRPr>
            </a:lvl8pPr>
            <a:lvl9pPr marL="3925399" indent="-230904" defTabSz="461812" eaLnBrk="0" fontAlgn="base" hangingPunct="0">
              <a:spcBef>
                <a:spcPct val="30000"/>
              </a:spcBef>
              <a:spcAft>
                <a:spcPct val="0"/>
              </a:spcAft>
              <a:defRPr sz="1200">
                <a:solidFill>
                  <a:schemeClr val="tx1"/>
                </a:solidFill>
                <a:latin typeface="Calibri" pitchFamily="34" charset="0"/>
              </a:defRPr>
            </a:lvl9pPr>
          </a:lstStyle>
          <a:p>
            <a:pPr marL="0" marR="0" lvl="0" indent="0" algn="l" defTabSz="921129" rtl="0" eaLnBrk="1" fontAlgn="auto" latinLnBrk="0" hangingPunct="1">
              <a:lnSpc>
                <a:spcPct val="100000"/>
              </a:lnSpc>
              <a:spcBef>
                <a:spcPct val="0"/>
              </a:spcBef>
              <a:spcAft>
                <a:spcPts val="0"/>
              </a:spcAft>
              <a:buClrTx/>
              <a:buSzTx/>
              <a:buFontTx/>
              <a:buNone/>
              <a:tabLst/>
              <a:defRPr/>
            </a:pPr>
            <a:fld id="{C86BBD87-06DF-4F92-9768-2CD0EFCE8FFC}" type="slidenum">
              <a:rPr kumimoji="0" lang="en-US" altLang="en-US" sz="1200" b="0" i="0" u="none" strike="noStrike" kern="0" cap="none" spc="0" normalizeH="0" baseline="0" noProof="0">
                <a:ln>
                  <a:noFill/>
                </a:ln>
                <a:solidFill>
                  <a:prstClr val="black"/>
                </a:solidFill>
                <a:effectLst/>
                <a:uLnTx/>
                <a:uFillTx/>
                <a:latin typeface="Verdana" pitchFamily="34" charset="0"/>
                <a:ea typeface="ＭＳ Ｐゴシック" pitchFamily="34" charset="-128"/>
                <a:cs typeface="Arial"/>
                <a:sym typeface="Arial"/>
              </a:rPr>
              <a:pPr marL="0" marR="0" lvl="0" indent="0" algn="l" defTabSz="921129" rtl="0" eaLnBrk="1" fontAlgn="auto" latinLnBrk="0" hangingPunct="1">
                <a:lnSpc>
                  <a:spcPct val="100000"/>
                </a:lnSpc>
                <a:spcBef>
                  <a:spcPct val="0"/>
                </a:spcBef>
                <a:spcAft>
                  <a:spcPts val="0"/>
                </a:spcAft>
                <a:buClrTx/>
                <a:buSzTx/>
                <a:buFontTx/>
                <a:buNone/>
                <a:tabLst/>
                <a:defRPr/>
              </a:pPr>
              <a:t>4</a:t>
            </a:fld>
            <a:endParaRPr kumimoji="0" lang="en-US" altLang="en-US" sz="1200" b="0" i="0" u="none" strike="noStrike" kern="0" cap="none" spc="0" normalizeH="0" baseline="0" noProof="0">
              <a:ln>
                <a:noFill/>
              </a:ln>
              <a:solidFill>
                <a:prstClr val="black"/>
              </a:solidFill>
              <a:effectLst/>
              <a:uLnTx/>
              <a:uFillTx/>
              <a:latin typeface="Verdana" pitchFamily="34" charset="0"/>
              <a:ea typeface="ＭＳ Ｐゴシック" pitchFamily="34" charset="-128"/>
              <a:cs typeface="Arial"/>
              <a:sym typeface="Arial"/>
            </a:endParaRPr>
          </a:p>
        </p:txBody>
      </p:sp>
    </p:spTree>
    <p:extLst>
      <p:ext uri="{BB962C8B-B14F-4D97-AF65-F5344CB8AC3E}">
        <p14:creationId xmlns:p14="http://schemas.microsoft.com/office/powerpoint/2010/main" val="406045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Preparing the conference budget</a:t>
            </a:r>
          </a:p>
          <a:p>
            <a:pPr marL="228600" indent="-228600">
              <a:buFont typeface="+mj-lt"/>
              <a:buAutoNum type="arabicPeriod"/>
            </a:pPr>
            <a:r>
              <a:rPr lang="en-US" dirty="0"/>
              <a:t>Maintaining/recording financial transactions throughout the conference life cycle</a:t>
            </a:r>
          </a:p>
          <a:p>
            <a:pPr marL="228600" indent="-228600">
              <a:buFont typeface="+mj-lt"/>
              <a:buAutoNum type="arabicPeriod"/>
            </a:pPr>
            <a:r>
              <a:rPr lang="en-US" dirty="0"/>
              <a:t>Review agreements to ensure alignment w budget</a:t>
            </a:r>
          </a:p>
          <a:p>
            <a:pPr marL="228600" indent="-228600">
              <a:buFont typeface="+mj-lt"/>
              <a:buAutoNum type="arabicPeriod"/>
            </a:pPr>
            <a:r>
              <a:rPr lang="en-US" dirty="0"/>
              <a:t>Forecasting for “in flight” changes, and identifying impacts on budget, pragmatic decision making</a:t>
            </a:r>
          </a:p>
          <a:p>
            <a:pPr marL="228600" indent="-228600">
              <a:buFont typeface="+mj-lt"/>
              <a:buAutoNum type="arabicPeriod"/>
            </a:pPr>
            <a:r>
              <a:rPr lang="en-US" dirty="0"/>
              <a:t>Payments - Collecting documentation and execution</a:t>
            </a:r>
          </a:p>
          <a:p>
            <a:pPr marL="228600" indent="-228600">
              <a:buFont typeface="+mj-lt"/>
              <a:buAutoNum type="arabicPeriod"/>
            </a:pPr>
            <a:r>
              <a:rPr lang="en-US" dirty="0"/>
              <a:t>Compliance with local regulations and US tax laws</a:t>
            </a:r>
          </a:p>
          <a:p>
            <a:pPr marL="228600" indent="-228600">
              <a:buFont typeface="+mj-lt"/>
              <a:buAutoNum type="arabicPeriod"/>
            </a:pPr>
            <a:r>
              <a:rPr lang="en-US" dirty="0"/>
              <a:t>Proper accounting of income/expense, reconciliation of bank account vs support</a:t>
            </a:r>
          </a:p>
          <a:p>
            <a:pPr marL="228600" indent="-228600">
              <a:buFont typeface="+mj-lt"/>
              <a:buAutoNum type="arabicPeriod"/>
            </a:pPr>
            <a:r>
              <a:rPr lang="en-US" dirty="0"/>
              <a:t>Transferring knowledge to successors</a:t>
            </a:r>
          </a:p>
        </p:txBody>
      </p:sp>
      <p:sp>
        <p:nvSpPr>
          <p:cNvPr id="4" name="Slide Number Placeholder 3"/>
          <p:cNvSpPr>
            <a:spLocks noGrp="1"/>
          </p:cNvSpPr>
          <p:nvPr>
            <p:ph type="sldNum" sz="quarter" idx="5"/>
          </p:nvPr>
        </p:nvSpPr>
        <p:spPr/>
        <p:txBody>
          <a:bodyPr/>
          <a:lstStyle/>
          <a:p>
            <a:fld id="{5364F3A5-FEC5-464C-A3B4-4C2FFF9EDA9D}" type="slidenum">
              <a:rPr lang="en-US" smtClean="0"/>
              <a:t>5</a:t>
            </a:fld>
            <a:endParaRPr lang="en-US"/>
          </a:p>
        </p:txBody>
      </p:sp>
    </p:spTree>
    <p:extLst>
      <p:ext uri="{BB962C8B-B14F-4D97-AF65-F5344CB8AC3E}">
        <p14:creationId xmlns:p14="http://schemas.microsoft.com/office/powerpoint/2010/main" val="234008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As it pertains to contracted vendors, making sure conflicts do not exist with committee members</a:t>
            </a:r>
          </a:p>
          <a:p>
            <a:pPr marL="228600" indent="-228600">
              <a:buFont typeface="+mj-lt"/>
              <a:buAutoNum type="arabicPeriod"/>
            </a:pPr>
            <a:r>
              <a:rPr lang="en-US" dirty="0"/>
              <a:t>Major decisions should be reviewed and agreed to by both the conference treasurer and chair</a:t>
            </a:r>
          </a:p>
          <a:p>
            <a:pPr marL="228600" indent="-228600">
              <a:buFont typeface="+mj-lt"/>
              <a:buAutoNum type="arabicPeriod"/>
            </a:pPr>
            <a:r>
              <a:rPr lang="en-US" dirty="0"/>
              <a:t>Use the</a:t>
            </a:r>
            <a:r>
              <a:rPr lang="en-US" b="0" i="0" dirty="0">
                <a:solidFill>
                  <a:srgbClr val="E8EAED"/>
                </a:solidFill>
                <a:effectLst/>
                <a:latin typeface="Google Sans"/>
              </a:rPr>
              <a:t> request for proposal (RFP) process to evaluate value of services provided from multiple vendors. </a:t>
            </a:r>
            <a:r>
              <a:rPr lang="en-US" dirty="0"/>
              <a:t>Leverage the knowledge of the conference contracts team to ensure pricing is in alignment with industry standard</a:t>
            </a:r>
          </a:p>
          <a:p>
            <a:pPr marL="228600" indent="-228600">
              <a:buFont typeface="+mj-lt"/>
              <a:buAutoNum type="arabicPeriod"/>
            </a:pPr>
            <a:r>
              <a:rPr lang="en-US" dirty="0"/>
              <a:t>Every transaction (both income and expense) should have a supporting invoice/receipt at minimum. Suitable support for expenses varies depending on the value and nature of the expense. </a:t>
            </a:r>
          </a:p>
          <a:p>
            <a:pPr marL="228600" indent="-228600">
              <a:buFont typeface="+mj-lt"/>
              <a:buAutoNum type="arabicPeriod"/>
            </a:pPr>
            <a:r>
              <a:rPr lang="en-US" dirty="0"/>
              <a:t>Following the concept to “always be closing”, would allow the organizers to submit all closing documentation the day of the final transaction since everything is maintained while the conference is in flight</a:t>
            </a:r>
          </a:p>
        </p:txBody>
      </p:sp>
      <p:sp>
        <p:nvSpPr>
          <p:cNvPr id="4" name="Slide Number Placeholder 3"/>
          <p:cNvSpPr>
            <a:spLocks noGrp="1"/>
          </p:cNvSpPr>
          <p:nvPr>
            <p:ph type="sldNum" sz="quarter" idx="5"/>
          </p:nvPr>
        </p:nvSpPr>
        <p:spPr/>
        <p:txBody>
          <a:bodyPr/>
          <a:lstStyle/>
          <a:p>
            <a:fld id="{5364F3A5-FEC5-464C-A3B4-4C2FFF9EDA9D}" type="slidenum">
              <a:rPr lang="en-US" smtClean="0"/>
              <a:t>7</a:t>
            </a:fld>
            <a:endParaRPr lang="en-US"/>
          </a:p>
        </p:txBody>
      </p:sp>
    </p:spTree>
    <p:extLst>
      <p:ext uri="{BB962C8B-B14F-4D97-AF65-F5344CB8AC3E}">
        <p14:creationId xmlns:p14="http://schemas.microsoft.com/office/powerpoint/2010/main" val="207692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Long standing event - Has this conference occurred in the same location before? Have costs increased since the prior iteration, and do registration prices need to be adjusted as a result? First time conferences – has an event similar in size and scope taken place at this location? How was their registration priced? How does your event differ and what impact will this have on the financials?</a:t>
            </a:r>
          </a:p>
          <a:p>
            <a:pPr marL="228600" indent="-228600">
              <a:buFont typeface="+mj-lt"/>
              <a:buAutoNum type="arabicPeriod"/>
            </a:pPr>
            <a:r>
              <a:rPr lang="en-US" dirty="0"/>
              <a:t>Understanding of Region’s financial plans, goals and objectives, Partner to create or understand tactical, strategic, long-range plans, Compliment engagement at the event level to maximize coverage</a:t>
            </a:r>
          </a:p>
          <a:p>
            <a:pPr marL="228600" indent="-228600">
              <a:buFont typeface="+mj-lt"/>
              <a:buAutoNum type="arabicPeriod"/>
            </a:pPr>
            <a:r>
              <a:rPr lang="en-US" dirty="0"/>
              <a:t>Working from the bottom up – identify a target return on expenses and set registration pricing accordingly</a:t>
            </a:r>
          </a:p>
          <a:p>
            <a:pPr marL="228600" indent="-228600">
              <a:buFont typeface="+mj-lt"/>
              <a:buAutoNum type="arabicPeriod"/>
            </a:pPr>
            <a:r>
              <a:rPr lang="en-US" dirty="0"/>
              <a:t>Will you require a conference loan to pay upfront expenses prior to sufficient revenue being generated? </a:t>
            </a:r>
          </a:p>
          <a:p>
            <a:pPr marL="228600" indent="-228600">
              <a:buFont typeface="+mj-lt"/>
              <a:buAutoNum type="arabicPeriod"/>
            </a:pPr>
            <a:r>
              <a:rPr lang="en-US" dirty="0"/>
              <a:t>Contingencies provide a buffer in the budget – leave room for unforeseen expenses or enhancements to the attendee experience</a:t>
            </a:r>
          </a:p>
          <a:p>
            <a:pPr marL="228600" indent="-228600">
              <a:buFont typeface="+mj-lt"/>
              <a:buAutoNum type="arabicPeriod"/>
            </a:pPr>
            <a:r>
              <a:rPr lang="en-US" dirty="0"/>
              <a:t>Submit to the IEEE financial sponsor(s) for approval</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216779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5494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coupa</a:t>
            </a:r>
            <a:r>
              <a:rPr lang="en-US" dirty="0"/>
              <a:t> vs PM – </a:t>
            </a:r>
            <a:r>
              <a:rPr lang="en-US" dirty="0" err="1"/>
              <a:t>coupa</a:t>
            </a:r>
            <a:r>
              <a:rPr lang="en-US" dirty="0"/>
              <a:t> for large companies vs PM customize for IEEE organizer experience</a:t>
            </a:r>
          </a:p>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28444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Finance questions to our team</a:t>
            </a:r>
          </a:p>
          <a:p>
            <a:r>
              <a:rPr lang="en-US" dirty="0"/>
              <a:t>Kelly smith CRM</a:t>
            </a:r>
          </a:p>
        </p:txBody>
      </p:sp>
      <p:sp>
        <p:nvSpPr>
          <p:cNvPr id="4" name="Slide Number Placeholder 3"/>
          <p:cNvSpPr>
            <a:spLocks noGrp="1"/>
          </p:cNvSpPr>
          <p:nvPr>
            <p:ph type="sldNum" sz="quarter" idx="5"/>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566066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1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png"/><Relationship Id="rId9"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png"/><Relationship Id="rId7" Type="http://schemas.openxmlformats.org/officeDocument/2006/relationships/image" Target="../media/image23.jp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A-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2" y="-8147"/>
            <a:ext cx="9162286" cy="5143498"/>
          </a:xfrm>
          <a:prstGeom prst="rect">
            <a:avLst/>
          </a:prstGeom>
        </p:spPr>
      </p:pic>
      <p:pic>
        <p:nvPicPr>
          <p:cNvPr id="7" name="Picture 6">
            <a:extLst>
              <a:ext uri="{FF2B5EF4-FFF2-40B4-BE49-F238E27FC236}">
                <a16:creationId xmlns:a16="http://schemas.microsoft.com/office/drawing/2014/main" id="{BDE7C324-6D31-5BDF-AA8A-AF17193D946D}"/>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4" name="TextBox 3">
            <a:extLst>
              <a:ext uri="{FF2B5EF4-FFF2-40B4-BE49-F238E27FC236}">
                <a16:creationId xmlns:a16="http://schemas.microsoft.com/office/drawing/2014/main" id="{78C300B2-530C-FA4A-A0D1-243431B9E26B}"/>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pic>
        <p:nvPicPr>
          <p:cNvPr id="24" name="Picture 23" descr="A picture containing art, majorelle blue&#10;&#10;Description automatically generated">
            <a:extLst>
              <a:ext uri="{FF2B5EF4-FFF2-40B4-BE49-F238E27FC236}">
                <a16:creationId xmlns:a16="http://schemas.microsoft.com/office/drawing/2014/main" id="{B1B8847A-AC7A-DD9F-DBDE-21B0F37365F6}"/>
              </a:ext>
            </a:extLst>
          </p:cNvPr>
          <p:cNvPicPr>
            <a:picLocks noChangeAspect="1"/>
          </p:cNvPicPr>
          <p:nvPr userDrawn="1"/>
        </p:nvPicPr>
        <p:blipFill>
          <a:blip r:embed="rId5"/>
          <a:stretch>
            <a:fillRect/>
          </a:stretch>
        </p:blipFill>
        <p:spPr>
          <a:xfrm>
            <a:off x="-8020" y="374444"/>
            <a:ext cx="9162288" cy="2164536"/>
          </a:xfrm>
          <a:prstGeom prst="rect">
            <a:avLst/>
          </a:prstGeom>
        </p:spPr>
      </p:pic>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9" name="TextBox 8">
            <a:extLst>
              <a:ext uri="{FF2B5EF4-FFF2-40B4-BE49-F238E27FC236}">
                <a16:creationId xmlns:a16="http://schemas.microsoft.com/office/drawing/2014/main" id="{740E7076-E184-E90C-0294-E4213B1E420D}"/>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82289" y="1247412"/>
            <a:ext cx="8658713" cy="3092113"/>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11" name="Title 1">
            <a:extLst>
              <a:ext uri="{FF2B5EF4-FFF2-40B4-BE49-F238E27FC236}">
                <a16:creationId xmlns:a16="http://schemas.microsoft.com/office/drawing/2014/main" id="{57EF7957-62A6-2F32-40BC-75E462878F86}"/>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13" name="Text Placeholder 3">
            <a:extLst>
              <a:ext uri="{FF2B5EF4-FFF2-40B4-BE49-F238E27FC236}">
                <a16:creationId xmlns:a16="http://schemas.microsoft.com/office/drawing/2014/main" id="{B528E7C2-CE3F-EE06-4447-2CB3BC3EAE94}"/>
              </a:ext>
            </a:extLst>
          </p:cNvPr>
          <p:cNvSpPr>
            <a:spLocks noGrp="1"/>
          </p:cNvSpPr>
          <p:nvPr>
            <p:ph type="body" sz="quarter" idx="15"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9" name="Text Placeholder 13"/>
          <p:cNvSpPr>
            <a:spLocks noGrp="1"/>
          </p:cNvSpPr>
          <p:nvPr>
            <p:ph type="body" sz="quarter" idx="14"/>
          </p:nvPr>
        </p:nvSpPr>
        <p:spPr>
          <a:xfrm>
            <a:off x="282288" y="1242334"/>
            <a:ext cx="4234053" cy="3112690"/>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3"/>
          </p:nvPr>
        </p:nvSpPr>
        <p:spPr>
          <a:xfrm>
            <a:off x="4691046" y="1242334"/>
            <a:ext cx="4234053" cy="3112690"/>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86AF5401-247A-20C7-3264-A18311DFAD2F}"/>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8" name="Text Placeholder 3">
            <a:extLst>
              <a:ext uri="{FF2B5EF4-FFF2-40B4-BE49-F238E27FC236}">
                <a16:creationId xmlns:a16="http://schemas.microsoft.com/office/drawing/2014/main" id="{FC384FD7-4A7D-5268-62F7-93283DA1026B}"/>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90591" y="1245233"/>
            <a:ext cx="4250410" cy="3094292"/>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282289" y="1245232"/>
            <a:ext cx="4227717" cy="3094119"/>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216AD83B-8216-5397-EEB8-FF133C3E78B9}"/>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8" name="Text Placeholder 3">
            <a:extLst>
              <a:ext uri="{FF2B5EF4-FFF2-40B4-BE49-F238E27FC236}">
                <a16:creationId xmlns:a16="http://schemas.microsoft.com/office/drawing/2014/main" id="{6A02FAF8-5E04-CFFE-9019-473F325D7C2E}"/>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88237" y="2875597"/>
            <a:ext cx="4252764" cy="1479427"/>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282290" y="1245232"/>
            <a:ext cx="4252764" cy="3109792"/>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88237" y="1245231"/>
            <a:ext cx="4252764" cy="1479427"/>
          </a:xfrm>
        </p:spPr>
        <p:txBody>
          <a:bodyPr/>
          <a:lstStyle>
            <a:lvl1pPr marL="0" indent="0">
              <a:buNone/>
              <a:defRPr sz="900" i="1"/>
            </a:lvl1pPr>
          </a:lstStyle>
          <a:p>
            <a:pPr lvl="0"/>
            <a:r>
              <a:rPr lang="en-US" dirty="0"/>
              <a:t>Insert Object</a:t>
            </a:r>
          </a:p>
        </p:txBody>
      </p:sp>
      <p:sp>
        <p:nvSpPr>
          <p:cNvPr id="3" name="Slide Number Placeholder 2"/>
          <p:cNvSpPr>
            <a:spLocks noGrp="1"/>
          </p:cNvSpPr>
          <p:nvPr>
            <p:ph type="sldNum" sz="quarter" idx="15"/>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6C792650-E2E9-3B3D-B60F-CA3A69788FBE}"/>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8" name="Text Placeholder 3">
            <a:extLst>
              <a:ext uri="{FF2B5EF4-FFF2-40B4-BE49-F238E27FC236}">
                <a16:creationId xmlns:a16="http://schemas.microsoft.com/office/drawing/2014/main" id="{37B7DA4B-4D12-6662-3315-7423CCA6909F}"/>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85745" y="2269344"/>
            <a:ext cx="4255255"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282290" y="1245232"/>
            <a:ext cx="4235466" cy="3109792"/>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85745" y="1245232"/>
            <a:ext cx="4255255" cy="901283"/>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4" name="Title 1">
            <a:extLst>
              <a:ext uri="{FF2B5EF4-FFF2-40B4-BE49-F238E27FC236}">
                <a16:creationId xmlns:a16="http://schemas.microsoft.com/office/drawing/2014/main" id="{2E1B004A-409A-77D5-A3C7-281C878085ED}"/>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5" name="Text Placeholder 3">
            <a:extLst>
              <a:ext uri="{FF2B5EF4-FFF2-40B4-BE49-F238E27FC236}">
                <a16:creationId xmlns:a16="http://schemas.microsoft.com/office/drawing/2014/main" id="{7B1E50B4-EB39-89B0-9C6E-A2B502C12D6D}"/>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285920" y="1245687"/>
            <a:ext cx="4231835" cy="3109338"/>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87855" y="2269504"/>
            <a:ext cx="4253146" cy="2085521"/>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87855" y="1252982"/>
            <a:ext cx="4253146" cy="885784"/>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5" name="Title 1">
            <a:extLst>
              <a:ext uri="{FF2B5EF4-FFF2-40B4-BE49-F238E27FC236}">
                <a16:creationId xmlns:a16="http://schemas.microsoft.com/office/drawing/2014/main" id="{0AF6E064-8914-FCD2-7B22-B9DD9D169EE1}"/>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6" name="Text Placeholder 3">
            <a:extLst>
              <a:ext uri="{FF2B5EF4-FFF2-40B4-BE49-F238E27FC236}">
                <a16:creationId xmlns:a16="http://schemas.microsoft.com/office/drawing/2014/main" id="{8F514186-64D2-D79F-5790-B5B2D99DECF3}"/>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
        <p:nvSpPr>
          <p:cNvPr id="7" name="TextBox 6">
            <a:extLst>
              <a:ext uri="{FF2B5EF4-FFF2-40B4-BE49-F238E27FC236}">
                <a16:creationId xmlns:a16="http://schemas.microsoft.com/office/drawing/2014/main" id="{9DAE3151-C814-8D51-B7C9-E0368224CE31}"/>
              </a:ext>
            </a:extLst>
          </p:cNvPr>
          <p:cNvSpPr txBox="1"/>
          <p:nvPr userDrawn="1"/>
        </p:nvSpPr>
        <p:spPr>
          <a:xfrm>
            <a:off x="7361695" y="1782305"/>
            <a:ext cx="0" cy="0"/>
          </a:xfrm>
          <a:prstGeom prst="rect">
            <a:avLst/>
          </a:prstGeom>
        </p:spPr>
        <p:txBody>
          <a:bodyPr wrap="none" rtlCol="0">
            <a:normAutofit fontScale="25000" lnSpcReduction="20000"/>
          </a:bodyPr>
          <a:lstStyle/>
          <a:p>
            <a:pPr algn="l"/>
            <a:endParaRPr lang="en-US" dirty="0"/>
          </a:p>
        </p:txBody>
      </p:sp>
    </p:spTree>
    <p:extLst>
      <p:ext uri="{BB962C8B-B14F-4D97-AF65-F5344CB8AC3E}">
        <p14:creationId xmlns:p14="http://schemas.microsoft.com/office/powerpoint/2010/main" val="167751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707473" y="2921431"/>
            <a:ext cx="4210281" cy="142206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282290" y="1252981"/>
            <a:ext cx="4210280" cy="1439405"/>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707473" y="1269541"/>
            <a:ext cx="4210281" cy="1422069"/>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282290" y="2921431"/>
            <a:ext cx="4210280" cy="1422069"/>
          </a:xfrm>
        </p:spPr>
        <p:txBody>
          <a:bodyPr/>
          <a:lstStyle>
            <a:lvl1pPr marL="0" indent="0">
              <a:buNone/>
              <a:defRPr sz="900" i="1"/>
            </a:lvl1pPr>
          </a:lstStyle>
          <a:p>
            <a:pPr lvl="0"/>
            <a:r>
              <a:rPr lang="en-US" dirty="0"/>
              <a:t>Insert Object</a:t>
            </a:r>
          </a:p>
        </p:txBody>
      </p:sp>
      <p:sp>
        <p:nvSpPr>
          <p:cNvPr id="2" name="Slide Number Placeholder 1"/>
          <p:cNvSpPr>
            <a:spLocks noGrp="1"/>
          </p:cNvSpPr>
          <p:nvPr>
            <p:ph type="sldNum" sz="quarter" idx="16"/>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5" name="Title 1">
            <a:extLst>
              <a:ext uri="{FF2B5EF4-FFF2-40B4-BE49-F238E27FC236}">
                <a16:creationId xmlns:a16="http://schemas.microsoft.com/office/drawing/2014/main" id="{DCB2AA21-5DC4-EF2E-F110-447171121BAE}"/>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6" name="Text Placeholder 3">
            <a:extLst>
              <a:ext uri="{FF2B5EF4-FFF2-40B4-BE49-F238E27FC236}">
                <a16:creationId xmlns:a16="http://schemas.microsoft.com/office/drawing/2014/main" id="{E3B2B563-ED51-2E79-84DE-879842AE1C8B}"/>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282291" y="1252981"/>
            <a:ext cx="3019523" cy="3102042"/>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443216" y="1252980"/>
            <a:ext cx="5497785" cy="3102043"/>
          </a:xfrm>
        </p:spPr>
        <p:txBody>
          <a:bodyPr>
            <a:normAutofit/>
          </a:bodyPr>
          <a:lstStyle>
            <a:lvl1pPr marL="0" indent="0">
              <a:buNone/>
              <a:defRPr sz="900" i="1"/>
            </a:lvl1pPr>
          </a:lstStyle>
          <a:p>
            <a:pPr lvl="0"/>
            <a:r>
              <a:rPr lang="en-US" dirty="0"/>
              <a:t>Insert Object</a:t>
            </a:r>
          </a:p>
        </p:txBody>
      </p:sp>
      <p:sp>
        <p:nvSpPr>
          <p:cNvPr id="10" name="Slide Number Placeholder 9"/>
          <p:cNvSpPr>
            <a:spLocks noGrp="1"/>
          </p:cNvSpPr>
          <p:nvPr>
            <p:ph type="sldNum" sz="quarter" idx="15"/>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5" name="Title 1">
            <a:extLst>
              <a:ext uri="{FF2B5EF4-FFF2-40B4-BE49-F238E27FC236}">
                <a16:creationId xmlns:a16="http://schemas.microsoft.com/office/drawing/2014/main" id="{4A304CB7-3AA2-3202-B580-2B5C69FB9F8D}"/>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6" name="Text Placeholder 3">
            <a:extLst>
              <a:ext uri="{FF2B5EF4-FFF2-40B4-BE49-F238E27FC236}">
                <a16:creationId xmlns:a16="http://schemas.microsoft.com/office/drawing/2014/main" id="{957C2D4C-BD60-59E9-69C3-E21B44818806}"/>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4705535" y="1245231"/>
            <a:ext cx="4235466" cy="3109791"/>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90" y="3591612"/>
            <a:ext cx="4235466" cy="763411"/>
          </a:xfrm>
        </p:spPr>
        <p:txBody>
          <a:bodyPr lIns="0">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282290" y="1245232"/>
            <a:ext cx="4235466" cy="2222393"/>
          </a:xfrm>
        </p:spPr>
        <p:txBody>
          <a:bodyPr>
            <a:normAutofit/>
          </a:bodyPr>
          <a:lstStyle>
            <a:lvl1pPr marL="0" indent="0">
              <a:buNone/>
              <a:defRPr sz="900" i="1" baseline="0"/>
            </a:lvl1pPr>
          </a:lstStyle>
          <a:p>
            <a:r>
              <a:rPr lang="en-US" dirty="0"/>
              <a:t>Insert Photo</a:t>
            </a:r>
          </a:p>
        </p:txBody>
      </p:sp>
      <p:sp>
        <p:nvSpPr>
          <p:cNvPr id="4" name="Slide Number Placeholder 3"/>
          <p:cNvSpPr>
            <a:spLocks noGrp="1"/>
          </p:cNvSpPr>
          <p:nvPr>
            <p:ph type="sldNum" sz="quarter" idx="16"/>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EA2468D8-7183-0FC6-538D-BB28C6C2195F}"/>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7" name="Text Placeholder 3">
            <a:extLst>
              <a:ext uri="{FF2B5EF4-FFF2-40B4-BE49-F238E27FC236}">
                <a16:creationId xmlns:a16="http://schemas.microsoft.com/office/drawing/2014/main" id="{2D22E6AC-1D68-1A62-895E-D1CC0C4F3D22}"/>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4" name="Title 1">
            <a:extLst>
              <a:ext uri="{FF2B5EF4-FFF2-40B4-BE49-F238E27FC236}">
                <a16:creationId xmlns:a16="http://schemas.microsoft.com/office/drawing/2014/main" id="{DCE4219F-8A77-4012-6E77-CCFCA36951F3}"/>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5" name="Text Placeholder 3">
            <a:extLst>
              <a:ext uri="{FF2B5EF4-FFF2-40B4-BE49-F238E27FC236}">
                <a16:creationId xmlns:a16="http://schemas.microsoft.com/office/drawing/2014/main" id="{EE34E679-CD0B-16C4-E8EE-14DDEBE54E03}"/>
              </a:ext>
            </a:extLst>
          </p:cNvPr>
          <p:cNvSpPr>
            <a:spLocks noGrp="1"/>
          </p:cNvSpPr>
          <p:nvPr>
            <p:ph type="body" sz="quarter" idx="16"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
        <p:nvSpPr>
          <p:cNvPr id="2" name="TextBox 1">
            <a:extLst>
              <a:ext uri="{FF2B5EF4-FFF2-40B4-BE49-F238E27FC236}">
                <a16:creationId xmlns:a16="http://schemas.microsoft.com/office/drawing/2014/main" id="{72B60127-67C7-F66A-23F8-A934B721F883}"/>
              </a:ext>
            </a:extLst>
          </p:cNvPr>
          <p:cNvSpPr txBox="1"/>
          <p:nvPr userDrawn="1"/>
        </p:nvSpPr>
        <p:spPr>
          <a:xfrm>
            <a:off x="1066800" y="431800"/>
            <a:ext cx="0" cy="0"/>
          </a:xfrm>
          <a:prstGeom prst="rect">
            <a:avLst/>
          </a:prstGeom>
        </p:spPr>
        <p:txBody>
          <a:bodyPr wrap="none" rtlCol="0">
            <a:normAutofit fontScale="25000" lnSpcReduction="20000"/>
          </a:bodyPr>
          <a:lstStyle/>
          <a:p>
            <a:pPr algn="l"/>
            <a:endParaRPr lang="en-US" dirty="0"/>
          </a:p>
        </p:txBody>
      </p:sp>
    </p:spTree>
    <p:extLst>
      <p:ext uri="{BB962C8B-B14F-4D97-AF65-F5344CB8AC3E}">
        <p14:creationId xmlns:p14="http://schemas.microsoft.com/office/powerpoint/2010/main" val="84410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B-Photos Lock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0C9A8-200B-6071-55EE-30A5E4AA83AF}"/>
              </a:ext>
            </a:extLst>
          </p:cNvPr>
          <p:cNvPicPr>
            <a:picLocks noChangeAspect="1"/>
          </p:cNvPicPr>
          <p:nvPr userDrawn="1"/>
        </p:nvPicPr>
        <p:blipFill>
          <a:blip r:embed="rId2"/>
          <a:srcRect/>
          <a:stretch/>
        </p:blipFill>
        <p:spPr>
          <a:xfrm>
            <a:off x="1" y="-8147"/>
            <a:ext cx="9158945" cy="5143498"/>
          </a:xfrm>
          <a:prstGeom prst="rect">
            <a:avLst/>
          </a:prstGeom>
        </p:spPr>
      </p:pic>
      <p:pic>
        <p:nvPicPr>
          <p:cNvPr id="6" name="Picture 5">
            <a:extLst>
              <a:ext uri="{FF2B5EF4-FFF2-40B4-BE49-F238E27FC236}">
                <a16:creationId xmlns:a16="http://schemas.microsoft.com/office/drawing/2014/main" id="{17216E6C-2274-86AE-A400-AB3F2796DEF4}"/>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13" name="Picture Placeholder 10" descr="A person and person standing in a server room&#10;&#10;Description automatically generated">
            <a:extLst>
              <a:ext uri="{FF2B5EF4-FFF2-40B4-BE49-F238E27FC236}">
                <a16:creationId xmlns:a16="http://schemas.microsoft.com/office/drawing/2014/main" id="{E2CDE891-37C3-7DA8-CE02-376B7C6F19F2}"/>
              </a:ext>
            </a:extLst>
          </p:cNvPr>
          <p:cNvPicPr>
            <a:picLocks noChangeAspect="1"/>
          </p:cNvPicPr>
          <p:nvPr userDrawn="1"/>
        </p:nvPicPr>
        <p:blipFill>
          <a:blip r:embed="rId5"/>
          <a:srcRect t="1914" b="1914"/>
          <a:stretch>
            <a:fillRect/>
          </a:stretch>
        </p:blipFill>
        <p:spPr>
          <a:xfrm>
            <a:off x="-551" y="506367"/>
            <a:ext cx="1828800" cy="1828800"/>
          </a:xfrm>
          <a:prstGeom prst="rect">
            <a:avLst/>
          </a:prstGeom>
        </p:spPr>
      </p:pic>
      <p:pic>
        <p:nvPicPr>
          <p:cNvPr id="14" name="Picture Placeholder 12" descr="A person and person standing next to a machine&#10;&#10;Description automatically generated">
            <a:extLst>
              <a:ext uri="{FF2B5EF4-FFF2-40B4-BE49-F238E27FC236}">
                <a16:creationId xmlns:a16="http://schemas.microsoft.com/office/drawing/2014/main" id="{AC3379AB-8D10-2BB7-CAB0-CA8421C07430}"/>
              </a:ext>
            </a:extLst>
          </p:cNvPr>
          <p:cNvPicPr>
            <a:picLocks noChangeAspect="1"/>
          </p:cNvPicPr>
          <p:nvPr userDrawn="1"/>
        </p:nvPicPr>
        <p:blipFill>
          <a:blip r:embed="rId6"/>
          <a:srcRect l="2681" r="2681"/>
          <a:stretch>
            <a:fillRect/>
          </a:stretch>
        </p:blipFill>
        <p:spPr>
          <a:xfrm>
            <a:off x="1812458" y="506367"/>
            <a:ext cx="1861485" cy="1831081"/>
          </a:xfrm>
          <a:prstGeom prst="rect">
            <a:avLst/>
          </a:prstGeom>
        </p:spPr>
      </p:pic>
      <p:pic>
        <p:nvPicPr>
          <p:cNvPr id="15" name="Picture Placeholder 16" descr="A person in a wheelchair working on a computer&#10;&#10;Description automatically generated">
            <a:extLst>
              <a:ext uri="{FF2B5EF4-FFF2-40B4-BE49-F238E27FC236}">
                <a16:creationId xmlns:a16="http://schemas.microsoft.com/office/drawing/2014/main" id="{4AB2EF3D-2061-6AB8-2AED-E8950E43FCAB}"/>
              </a:ext>
            </a:extLst>
          </p:cNvPr>
          <p:cNvPicPr>
            <a:picLocks noChangeAspect="1"/>
          </p:cNvPicPr>
          <p:nvPr userDrawn="1"/>
        </p:nvPicPr>
        <p:blipFill>
          <a:blip r:embed="rId7"/>
          <a:srcRect l="1401" r="1401"/>
          <a:stretch>
            <a:fillRect/>
          </a:stretch>
        </p:blipFill>
        <p:spPr>
          <a:xfrm>
            <a:off x="3674266" y="506367"/>
            <a:ext cx="1817334" cy="1828800"/>
          </a:xfrm>
          <a:prstGeom prst="rect">
            <a:avLst/>
          </a:prstGeom>
        </p:spPr>
      </p:pic>
      <p:pic>
        <p:nvPicPr>
          <p:cNvPr id="16" name="Picture Placeholder 18" descr="A person working on a computer&#10;&#10;Description automatically generated">
            <a:extLst>
              <a:ext uri="{FF2B5EF4-FFF2-40B4-BE49-F238E27FC236}">
                <a16:creationId xmlns:a16="http://schemas.microsoft.com/office/drawing/2014/main" id="{9C157887-8158-B68B-D968-EFE81041397C}"/>
              </a:ext>
            </a:extLst>
          </p:cNvPr>
          <p:cNvPicPr>
            <a:picLocks noChangeAspect="1"/>
          </p:cNvPicPr>
          <p:nvPr userDrawn="1"/>
        </p:nvPicPr>
        <p:blipFill>
          <a:blip r:embed="rId8"/>
          <a:srcRect l="1294" r="1294"/>
          <a:stretch>
            <a:fillRect/>
          </a:stretch>
        </p:blipFill>
        <p:spPr>
          <a:xfrm>
            <a:off x="5493599" y="506367"/>
            <a:ext cx="1837943" cy="1828800"/>
          </a:xfrm>
          <a:prstGeom prst="rect">
            <a:avLst/>
          </a:prstGeom>
        </p:spPr>
      </p:pic>
      <p:pic>
        <p:nvPicPr>
          <p:cNvPr id="17" name="Picture Placeholder 20" descr="A person looking at a screen&#10;&#10;Description automatically generated">
            <a:extLst>
              <a:ext uri="{FF2B5EF4-FFF2-40B4-BE49-F238E27FC236}">
                <a16:creationId xmlns:a16="http://schemas.microsoft.com/office/drawing/2014/main" id="{690CAAAA-DAF1-CE15-5209-33321374416F}"/>
              </a:ext>
            </a:extLst>
          </p:cNvPr>
          <p:cNvPicPr>
            <a:picLocks noChangeAspect="1"/>
          </p:cNvPicPr>
          <p:nvPr userDrawn="1"/>
        </p:nvPicPr>
        <p:blipFill>
          <a:blip r:embed="rId9"/>
          <a:srcRect l="8189" r="8189"/>
          <a:stretch>
            <a:fillRect/>
          </a:stretch>
        </p:blipFill>
        <p:spPr>
          <a:xfrm>
            <a:off x="7322401" y="506367"/>
            <a:ext cx="1836546" cy="1828800"/>
          </a:xfrm>
          <a:prstGeom prst="rect">
            <a:avLst/>
          </a:prstGeom>
        </p:spPr>
      </p:pic>
      <p:sp>
        <p:nvSpPr>
          <p:cNvPr id="8" name="TextBox 7">
            <a:extLst>
              <a:ext uri="{FF2B5EF4-FFF2-40B4-BE49-F238E27FC236}">
                <a16:creationId xmlns:a16="http://schemas.microsoft.com/office/drawing/2014/main" id="{24986087-8CD7-862D-7A90-E7E7113B5C26}"/>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CD72A94-F400-7CD6-2EB4-C2183DF7DF61}"/>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081498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89" y="2128100"/>
            <a:ext cx="8658711" cy="1604915"/>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89" y="1253847"/>
            <a:ext cx="8658711" cy="758882"/>
          </a:xfrm>
        </p:spPr>
        <p:txBody>
          <a:bodyPr lIns="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282289" y="3810504"/>
            <a:ext cx="8658711" cy="544519"/>
          </a:xfrm>
        </p:spPr>
        <p:txBody>
          <a:bodyPr lIns="0">
            <a:normAutofit/>
          </a:bodyPr>
          <a:lstStyle>
            <a:lvl1pPr marL="0" indent="0">
              <a:buNone/>
              <a:defRPr sz="1500" b="1" i="1">
                <a:solidFill>
                  <a:srgbClr val="00629B"/>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5" name="Title 1">
            <a:extLst>
              <a:ext uri="{FF2B5EF4-FFF2-40B4-BE49-F238E27FC236}">
                <a16:creationId xmlns:a16="http://schemas.microsoft.com/office/drawing/2014/main" id="{3603909E-FD8C-20E1-141E-744AE8D3FAB4}"/>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noProof="0" dirty="0"/>
              <a:t>Topic</a:t>
            </a:r>
          </a:p>
        </p:txBody>
      </p:sp>
      <p:sp>
        <p:nvSpPr>
          <p:cNvPr id="6" name="Text Placeholder 3">
            <a:extLst>
              <a:ext uri="{FF2B5EF4-FFF2-40B4-BE49-F238E27FC236}">
                <a16:creationId xmlns:a16="http://schemas.microsoft.com/office/drawing/2014/main" id="{C8408872-713C-D7D4-6C0F-6707249D20ED}"/>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noProof="0"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90" y="3138935"/>
            <a:ext cx="4289710" cy="1208828"/>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89" y="1245232"/>
            <a:ext cx="8658711" cy="1457025"/>
          </a:xfrm>
        </p:spPr>
        <p:txBody>
          <a:bodyPr lIns="0"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a:t>
            </a:r>
          </a:p>
        </p:txBody>
      </p:sp>
      <p:sp>
        <p:nvSpPr>
          <p:cNvPr id="3" name="Picture Placeholder 2"/>
          <p:cNvSpPr>
            <a:spLocks noGrp="1"/>
          </p:cNvSpPr>
          <p:nvPr>
            <p:ph type="pic" sz="quarter" idx="15" hasCustomPrompt="1"/>
          </p:nvPr>
        </p:nvSpPr>
        <p:spPr>
          <a:xfrm>
            <a:off x="4722970" y="3138934"/>
            <a:ext cx="4218030" cy="1208829"/>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22101C7A-858B-1E2B-83E0-2582C721453B}"/>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7" name="Text Placeholder 3">
            <a:extLst>
              <a:ext uri="{FF2B5EF4-FFF2-40B4-BE49-F238E27FC236}">
                <a16:creationId xmlns:a16="http://schemas.microsoft.com/office/drawing/2014/main" id="{13388630-5250-47EC-8C4D-75D355887114}"/>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282290" y="1252981"/>
            <a:ext cx="4970872" cy="2165833"/>
          </a:xfrm>
        </p:spPr>
        <p:txBody>
          <a:bodyPr/>
          <a:lstStyle>
            <a:lvl1pPr>
              <a:buClr>
                <a:srgbClr val="00629B"/>
              </a:buClr>
              <a:defRPr/>
            </a:lvl1pPr>
            <a:lvl2pPr>
              <a:buClr>
                <a:srgbClr val="00629B"/>
              </a:buClr>
              <a:defRPr/>
            </a:lvl2pPr>
            <a:lvl3pPr>
              <a:buClr>
                <a:srgbClr val="00629B"/>
              </a:buClr>
              <a:defRPr/>
            </a:lvl3pPr>
            <a:lvl4pPr>
              <a:buClr>
                <a:srgbClr val="00629B"/>
              </a:buClr>
              <a:defRPr/>
            </a:lvl4pPr>
            <a:lvl5pPr>
              <a:buClr>
                <a:srgbClr val="006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282290" y="3535051"/>
            <a:ext cx="4970872" cy="819973"/>
          </a:xfrm>
        </p:spPr>
        <p:txBody>
          <a:bodyPr lIns="0">
            <a:normAutofit/>
          </a:bodyPr>
          <a:lstStyle>
            <a:lvl1pPr marL="0" indent="0">
              <a:buNone/>
              <a:defRPr sz="1500" b="1">
                <a:solidFill>
                  <a:srgbClr val="00629B"/>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366283" y="1252982"/>
            <a:ext cx="3574718" cy="3102042"/>
          </a:xfrm>
        </p:spPr>
        <p:txBody>
          <a:bodyPr>
            <a:normAutofit/>
          </a:bodyPr>
          <a:lstStyle>
            <a:lvl1pPr marL="0" indent="0">
              <a:buNone/>
              <a:defRPr sz="900" i="1" baseline="0"/>
            </a:lvl1pPr>
          </a:lstStyle>
          <a:p>
            <a:r>
              <a:rPr lang="en-US" dirty="0"/>
              <a:t>Insert Photo</a:t>
            </a:r>
          </a:p>
        </p:txBody>
      </p:sp>
      <p:sp>
        <p:nvSpPr>
          <p:cNvPr id="2" name="Slide Number Placeholder 1"/>
          <p:cNvSpPr>
            <a:spLocks noGrp="1"/>
          </p:cNvSpPr>
          <p:nvPr>
            <p:ph type="sldNum" sz="quarter" idx="16"/>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5B1788BA-926E-34CC-7A52-44AE3BA957D1}"/>
              </a:ext>
            </a:extLst>
          </p:cNvPr>
          <p:cNvSpPr>
            <a:spLocks noGrp="1"/>
          </p:cNvSpPr>
          <p:nvPr>
            <p:ph type="title" hasCustomPrompt="1"/>
          </p:nvPr>
        </p:nvSpPr>
        <p:spPr>
          <a:xfrm>
            <a:off x="282289" y="245650"/>
            <a:ext cx="8658712" cy="425669"/>
          </a:xfrm>
          <a:prstGeom prst="rect">
            <a:avLst/>
          </a:prstGeom>
        </p:spPr>
        <p:txBody>
          <a:bodyPr lIns="0"/>
          <a:lstStyle>
            <a:lvl1pPr>
              <a:defRPr>
                <a:solidFill>
                  <a:srgbClr val="00629B"/>
                </a:solidFill>
              </a:defRPr>
            </a:lvl1pPr>
          </a:lstStyle>
          <a:p>
            <a:r>
              <a:rPr lang="en-US" dirty="0"/>
              <a:t>Topic</a:t>
            </a:r>
          </a:p>
        </p:txBody>
      </p:sp>
      <p:sp>
        <p:nvSpPr>
          <p:cNvPr id="7" name="Text Placeholder 3">
            <a:extLst>
              <a:ext uri="{FF2B5EF4-FFF2-40B4-BE49-F238E27FC236}">
                <a16:creationId xmlns:a16="http://schemas.microsoft.com/office/drawing/2014/main" id="{8D91E58F-B24D-1552-AAE8-A8CA5C5411D0}"/>
              </a:ext>
            </a:extLst>
          </p:cNvPr>
          <p:cNvSpPr>
            <a:spLocks noGrp="1"/>
          </p:cNvSpPr>
          <p:nvPr>
            <p:ph type="body" sz="quarter" idx="17" hasCustomPrompt="1"/>
          </p:nvPr>
        </p:nvSpPr>
        <p:spPr>
          <a:xfrm>
            <a:off x="282288" y="710787"/>
            <a:ext cx="8658713" cy="329802"/>
          </a:xfrm>
        </p:spPr>
        <p:txBody>
          <a:bodyPr lIns="0">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297612" y="424066"/>
            <a:ext cx="8531162" cy="39113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rgbClr val="0066A1"/>
              </a:buClr>
              <a:buSzPct val="100000"/>
              <a:buFont typeface="Calibri"/>
              <a:buNone/>
              <a:defRPr sz="2600" b="1" i="0" u="none" strike="noStrike" cap="none">
                <a:solidFill>
                  <a:srgbClr val="0066A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84" name="Shape 84"/>
          <p:cNvSpPr txBox="1">
            <a:spLocks noGrp="1"/>
          </p:cNvSpPr>
          <p:nvPr>
            <p:ph type="subTitle" idx="1"/>
          </p:nvPr>
        </p:nvSpPr>
        <p:spPr>
          <a:xfrm>
            <a:off x="297612" y="899333"/>
            <a:ext cx="8531162" cy="316993"/>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7F7F7F"/>
              </a:buClr>
              <a:buSzPct val="100000"/>
              <a:buFont typeface="Arial"/>
              <a:buNone/>
              <a:defRPr sz="1800" b="1" i="1" u="none" strike="noStrike" cap="none">
                <a:solidFill>
                  <a:srgbClr val="7F7F7F"/>
                </a:solidFill>
                <a:latin typeface="Calibri"/>
                <a:ea typeface="Calibri"/>
                <a:cs typeface="Calibri"/>
                <a:sym typeface="Calibri"/>
              </a:defRPr>
            </a:lvl1pPr>
            <a:lvl2pPr marL="342892" marR="0" lvl="1" indent="0" algn="ctr" rtl="0">
              <a:lnSpc>
                <a:spcPct val="90000"/>
              </a:lnSpc>
              <a:spcBef>
                <a:spcPts val="400"/>
              </a:spcBef>
              <a:buClr>
                <a:schemeClr val="dk1"/>
              </a:buClr>
              <a:buSzPct val="100000"/>
              <a:buFont typeface="Arial"/>
              <a:buNone/>
              <a:defRPr sz="1500" b="0" i="0" u="none" strike="noStrike" cap="none">
                <a:solidFill>
                  <a:schemeClr val="dk1"/>
                </a:solidFill>
                <a:latin typeface="Calibri"/>
                <a:ea typeface="Calibri"/>
                <a:cs typeface="Calibri"/>
                <a:sym typeface="Calibri"/>
              </a:defRPr>
            </a:lvl2pPr>
            <a:lvl3pPr marL="685783" marR="0" lvl="2" indent="0" algn="ctr" rtl="0">
              <a:lnSpc>
                <a:spcPct val="90000"/>
              </a:lnSpc>
              <a:spcBef>
                <a:spcPts val="400"/>
              </a:spcBef>
              <a:buClr>
                <a:schemeClr val="dk1"/>
              </a:buClr>
              <a:buSzPct val="100000"/>
              <a:buFont typeface="Arial"/>
              <a:buNone/>
              <a:defRPr sz="1400" b="0" i="0" u="none" strike="noStrike" cap="none">
                <a:solidFill>
                  <a:schemeClr val="dk1"/>
                </a:solidFill>
                <a:latin typeface="Calibri"/>
                <a:ea typeface="Calibri"/>
                <a:cs typeface="Calibri"/>
                <a:sym typeface="Calibri"/>
              </a:defRPr>
            </a:lvl3pPr>
            <a:lvl4pPr marL="1028675" marR="0" lvl="3"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4pPr>
            <a:lvl5pPr marL="1371566" marR="0" lvl="4"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5pPr>
            <a:lvl6pPr marL="1714457" marR="0" lvl="5"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6pPr>
            <a:lvl7pPr marL="2057348" marR="0" lvl="6"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7pPr>
            <a:lvl8pPr marL="2400240" marR="0" lvl="7"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8pPr>
            <a:lvl9pPr marL="2743132" marR="0" lvl="8" indent="0" algn="ctr" rtl="0">
              <a:lnSpc>
                <a:spcPct val="90000"/>
              </a:lnSpc>
              <a:spcBef>
                <a:spcPts val="400"/>
              </a:spcBef>
              <a:buClr>
                <a:schemeClr val="dk1"/>
              </a:buClr>
              <a:buSzPct val="1000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2"/>
          </p:nvPr>
        </p:nvSpPr>
        <p:spPr>
          <a:xfrm>
            <a:off x="297612" y="1369220"/>
            <a:ext cx="8531162" cy="3107891"/>
          </a:xfrm>
          <a:prstGeom prst="rect">
            <a:avLst/>
          </a:prstGeom>
          <a:noFill/>
          <a:ln>
            <a:noFill/>
          </a:ln>
        </p:spPr>
        <p:txBody>
          <a:bodyPr wrap="square" lIns="68575" tIns="68575" rIns="68575" bIns="68575" anchor="t" anchorCtr="0"/>
          <a:lstStyle>
            <a:lvl1pPr marL="171446" marR="0" lvl="0" indent="-171446" algn="l" defTabSz="685783" rtl="0">
              <a:lnSpc>
                <a:spcPct val="90000"/>
              </a:lnSpc>
              <a:spcBef>
                <a:spcPts val="750"/>
              </a:spcBef>
              <a:spcAft>
                <a:spcPts val="0"/>
              </a:spcAft>
              <a:buClr>
                <a:srgbClr val="0066A1"/>
              </a:buClr>
              <a:buSzPct val="100000"/>
              <a:buFont typeface="LucidaGrande" charset="0"/>
              <a:buChar char="▸"/>
              <a:defRPr sz="1800" b="0" i="0" u="none" strike="noStrike" kern="1200" cap="none" dirty="0">
                <a:solidFill>
                  <a:srgbClr val="222222"/>
                </a:solidFill>
                <a:latin typeface="Calibri" panose="020F0502020204030204" pitchFamily="34" charset="0"/>
                <a:ea typeface="+mn-ea"/>
                <a:cs typeface="Calibri" panose="020F0502020204030204" pitchFamily="34" charset="0"/>
                <a:sym typeface="Calibri"/>
              </a:defRPr>
            </a:lvl1pPr>
            <a:lvl2pPr marL="596885" marR="0" lvl="1" indent="-165096" algn="l" rtl="0">
              <a:lnSpc>
                <a:spcPct val="90000"/>
              </a:lnSpc>
              <a:spcBef>
                <a:spcPts val="4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2pPr>
            <a:lvl3pPr marL="939776" marR="0" lvl="2" indent="-177796" algn="l" rtl="0">
              <a:lnSpc>
                <a:spcPct val="90000"/>
              </a:lnSpc>
              <a:spcBef>
                <a:spcPts val="400"/>
              </a:spcBef>
              <a:buClr>
                <a:srgbClr val="0066A1"/>
              </a:buClr>
              <a:buSzPct val="100000"/>
              <a:buFont typeface="Noto Sans Symbols"/>
              <a:buChar char="▪"/>
              <a:defRPr sz="1200" b="0" i="0" u="none" strike="noStrike" cap="none">
                <a:solidFill>
                  <a:schemeClr val="dk1"/>
                </a:solidFill>
                <a:latin typeface="Calibri"/>
                <a:ea typeface="Calibri"/>
                <a:cs typeface="Calibri"/>
                <a:sym typeface="Calibri"/>
              </a:defRPr>
            </a:lvl3pPr>
            <a:lvl4pPr marL="1244569" marR="0" lvl="3" indent="-152396"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4pPr>
            <a:lvl5pPr marL="1587461" marR="0" lvl="4" indent="-152396" algn="l" rtl="0">
              <a:lnSpc>
                <a:spcPct val="90000"/>
              </a:lnSpc>
              <a:spcBef>
                <a:spcPts val="400"/>
              </a:spcBef>
              <a:buClr>
                <a:srgbClr val="0066A1"/>
              </a:buClr>
              <a:buSzPct val="100000"/>
              <a:buFont typeface="Noto Sans Symbols"/>
              <a:buChar char="▪"/>
              <a:defRPr sz="1100" b="0" i="0" u="none" strike="noStrike" cap="none">
                <a:solidFill>
                  <a:schemeClr val="dk1"/>
                </a:solidFill>
                <a:latin typeface="Calibri"/>
                <a:ea typeface="Calibri"/>
                <a:cs typeface="Calibri"/>
                <a:sym typeface="Calibri"/>
              </a:defRPr>
            </a:lvl5pPr>
            <a:lvl6pPr marL="1892253" marR="0" lvl="5" indent="-88898"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144" marR="0" lvl="6" indent="-88898"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036" marR="0" lvl="7" indent="-88898"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0927" marR="0" lvl="8" indent="-88898"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990970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234440"/>
            <a:ext cx="8326438" cy="3291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fld id="{742CE1F0-28BF-A844-9B91-A150FCA372DE}" type="slidenum">
              <a:rPr kumimoji="0" lang="en-US" sz="14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685766" rtl="0" eaLnBrk="1" fontAlgn="auto" latinLnBrk="0" hangingPunct="1">
                <a:lnSpc>
                  <a:spcPct val="100000"/>
                </a:lnSpc>
                <a:spcBef>
                  <a:spcPts val="0"/>
                </a:spcBef>
                <a:spcAft>
                  <a:spcPts val="0"/>
                </a:spcAft>
                <a:buClrTx/>
                <a:buSzTx/>
                <a:buFontTx/>
                <a:buNone/>
                <a:tabLst/>
                <a:defRPr/>
              </a:pPr>
              <a:t>‹#›</a:t>
            </a:fld>
            <a:endParaRPr kumimoji="0" lang="en-US" sz="14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6" name="Date Placeholder 2"/>
          <p:cNvSpPr>
            <a:spLocks noGrp="1"/>
          </p:cNvSpPr>
          <p:nvPr>
            <p:ph type="dt" sz="half" idx="16"/>
          </p:nvPr>
        </p:nvSpPr>
        <p:spPr>
          <a:xfrm>
            <a:off x="865188" y="4767264"/>
            <a:ext cx="1643062" cy="273844"/>
          </a:xfrm>
          <a:prstGeom prst="rect">
            <a:avLst/>
          </a:prstGeom>
        </p:spPr>
        <p:txBody>
          <a:bodyPr/>
          <a:lstStyle>
            <a:lvl1pPr>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fld id="{E39F33F5-130B-7D45-AB13-851FA997CDAC}" type="datetime1">
              <a:rPr kumimoji="0" lang="en-US" sz="14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685766" rtl="0" eaLnBrk="1" fontAlgn="auto" latinLnBrk="0" hangingPunct="1">
                <a:lnSpc>
                  <a:spcPct val="100000"/>
                </a:lnSpc>
                <a:spcBef>
                  <a:spcPts val="0"/>
                </a:spcBef>
                <a:spcAft>
                  <a:spcPts val="0"/>
                </a:spcAft>
                <a:buClrTx/>
                <a:buSzTx/>
                <a:buFontTx/>
                <a:buNone/>
                <a:tabLst/>
                <a:defRPr/>
              </a:pPr>
              <a:t>10/12/2023</a:t>
            </a:fld>
            <a:endParaRPr kumimoji="0" lang="en-US" sz="14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48208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ontent +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D8EF4D-8E80-EEC4-A7CE-68372A4E5875}"/>
              </a:ext>
            </a:extLst>
          </p:cNvPr>
          <p:cNvSpPr>
            <a:spLocks noGrp="1"/>
          </p:cNvSpPr>
          <p:nvPr>
            <p:ph type="pic" sz="quarter" idx="19" hasCustomPrompt="1"/>
          </p:nvPr>
        </p:nvSpPr>
        <p:spPr>
          <a:xfrm>
            <a:off x="4572000" y="0"/>
            <a:ext cx="4572000" cy="5143500"/>
          </a:xfrm>
          <a:solidFill>
            <a:schemeClr val="bg1">
              <a:lumMod val="85000"/>
            </a:schemeClr>
          </a:solidFill>
        </p:spPr>
        <p:txBody>
          <a:bodyPr tIns="2834640" anchor="t">
            <a:noAutofit/>
          </a:bodyPr>
          <a:lstStyle>
            <a:lvl1pPr marL="0" indent="0" algn="ctr">
              <a:buNone/>
              <a:defRPr/>
            </a:lvl1pPr>
          </a:lstStyle>
          <a:p>
            <a:r>
              <a:rPr lang="en-US" dirty="0"/>
              <a:t>Insert Image</a:t>
            </a:r>
          </a:p>
        </p:txBody>
      </p:sp>
      <p:sp>
        <p:nvSpPr>
          <p:cNvPr id="21" name="Text Placeholder 4">
            <a:extLst>
              <a:ext uri="{FF2B5EF4-FFF2-40B4-BE49-F238E27FC236}">
                <a16:creationId xmlns:a16="http://schemas.microsoft.com/office/drawing/2014/main" id="{708437E4-FE0D-0802-EA43-17BD477AED38}"/>
              </a:ext>
            </a:extLst>
          </p:cNvPr>
          <p:cNvSpPr>
            <a:spLocks noGrp="1"/>
          </p:cNvSpPr>
          <p:nvPr>
            <p:ph type="body" sz="quarter" idx="14" hasCustomPrompt="1"/>
          </p:nvPr>
        </p:nvSpPr>
        <p:spPr>
          <a:xfrm>
            <a:off x="192035" y="1371600"/>
            <a:ext cx="4134601" cy="988733"/>
          </a:xfrm>
          <a:prstGeom prst="rect">
            <a:avLst/>
          </a:prstGeom>
        </p:spPr>
        <p:txBody>
          <a:bodyPr wrap="square" anchor="t">
            <a:noAutofit/>
          </a:bodyPr>
          <a:lstStyle>
            <a:lvl1pPr indent="-102870">
              <a:buClr>
                <a:srgbClr val="78BE20"/>
              </a:buClr>
              <a:defRPr sz="1350"/>
            </a:lvl1pPr>
            <a:lvl2pPr indent="-102870">
              <a:buClr>
                <a:srgbClr val="78BE20"/>
              </a:buClr>
              <a:defRPr sz="1200"/>
            </a:lvl2pPr>
            <a:lvl3pPr indent="-102870">
              <a:buClr>
                <a:srgbClr val="78BE20"/>
              </a:buClr>
              <a:defRPr sz="1050"/>
            </a:lvl3pPr>
            <a:lvl4pPr indent="-102870">
              <a:buClr>
                <a:srgbClr val="78BE20"/>
              </a:buClr>
              <a:defRPr sz="900"/>
            </a:lvl4pPr>
            <a:lvl5pPr indent="-102870">
              <a:buClr>
                <a:srgbClr val="78BE20"/>
              </a:buClr>
              <a:defRPr sz="750"/>
            </a:lvl5pPr>
          </a:lstStyle>
          <a:p>
            <a:pPr lvl="0"/>
            <a:r>
              <a:rPr lang="en-US" dirty="0"/>
              <a:t>Bullet 1</a:t>
            </a:r>
          </a:p>
          <a:p>
            <a:pPr lvl="1"/>
            <a:r>
              <a:rPr lang="en-US" dirty="0"/>
              <a:t>Bullet 2</a:t>
            </a:r>
          </a:p>
          <a:p>
            <a:pPr lvl="2"/>
            <a:r>
              <a:rPr lang="en-US" dirty="0"/>
              <a:t>Bullet 3</a:t>
            </a:r>
          </a:p>
          <a:p>
            <a:pPr lvl="3"/>
            <a:r>
              <a:rPr lang="en-US" dirty="0"/>
              <a:t>Bullet 4</a:t>
            </a:r>
          </a:p>
          <a:p>
            <a:pPr lvl="4"/>
            <a:r>
              <a:rPr lang="en-US" dirty="0"/>
              <a:t>Bullet 5</a:t>
            </a:r>
          </a:p>
        </p:txBody>
      </p:sp>
      <p:sp>
        <p:nvSpPr>
          <p:cNvPr id="23" name="Text Placeholder 6">
            <a:extLst>
              <a:ext uri="{FF2B5EF4-FFF2-40B4-BE49-F238E27FC236}">
                <a16:creationId xmlns:a16="http://schemas.microsoft.com/office/drawing/2014/main" id="{301EA1E0-7268-CEA1-EF4B-00EF22FD5C70}"/>
              </a:ext>
            </a:extLst>
          </p:cNvPr>
          <p:cNvSpPr>
            <a:spLocks noGrp="1"/>
          </p:cNvSpPr>
          <p:nvPr>
            <p:ph type="body" idx="16" hasCustomPrompt="1"/>
          </p:nvPr>
        </p:nvSpPr>
        <p:spPr>
          <a:xfrm>
            <a:off x="192024" y="980694"/>
            <a:ext cx="4134601" cy="198882"/>
          </a:xfrm>
          <a:prstGeom prst="rect">
            <a:avLst/>
          </a:prstGeom>
        </p:spPr>
        <p:txBody>
          <a:bodyPr wrap="square" anchor="t">
            <a:noAutofit/>
          </a:bodyPr>
          <a:lstStyle>
            <a:lvl1pPr marL="0" indent="0">
              <a:buFontTx/>
              <a:buNone/>
              <a:defRPr sz="1350" b="0" i="0">
                <a:solidFill>
                  <a:srgbClr val="58595B"/>
                </a:solidFill>
                <a:latin typeface="Calibri" panose="020F0502020204030204" pitchFamily="34" charset="0"/>
                <a:cs typeface="Calibri" panose="020F0502020204030204" pitchFamily="34" charset="0"/>
              </a:defRPr>
            </a:lvl1pPr>
          </a:lstStyle>
          <a:p>
            <a:r>
              <a:rPr lang="en-US" dirty="0"/>
              <a:t>Subtitle</a:t>
            </a:r>
          </a:p>
        </p:txBody>
      </p:sp>
      <p:sp>
        <p:nvSpPr>
          <p:cNvPr id="27" name="Text Placeholder 6">
            <a:extLst>
              <a:ext uri="{FF2B5EF4-FFF2-40B4-BE49-F238E27FC236}">
                <a16:creationId xmlns:a16="http://schemas.microsoft.com/office/drawing/2014/main" id="{BB183F9E-E352-EBB6-0830-F93441E6A1A8}"/>
              </a:ext>
            </a:extLst>
          </p:cNvPr>
          <p:cNvSpPr>
            <a:spLocks noGrp="1"/>
          </p:cNvSpPr>
          <p:nvPr>
            <p:ph type="body" idx="18" hasCustomPrompt="1"/>
          </p:nvPr>
        </p:nvSpPr>
        <p:spPr>
          <a:xfrm>
            <a:off x="193809" y="654774"/>
            <a:ext cx="4132828" cy="308610"/>
          </a:xfrm>
          <a:prstGeom prst="rect">
            <a:avLst/>
          </a:prstGeom>
        </p:spPr>
        <p:txBody>
          <a:bodyPr wrap="square" anchor="t">
            <a:noAutofit/>
          </a:bodyPr>
          <a:lstStyle>
            <a:lvl1pPr marL="0" indent="0">
              <a:buFontTx/>
              <a:buNone/>
              <a:defRPr sz="1913" b="1" i="0">
                <a:solidFill>
                  <a:srgbClr val="00629B"/>
                </a:solidFill>
                <a:latin typeface="Calibri" panose="020F0502020204030204" pitchFamily="34" charset="0"/>
                <a:cs typeface="Calibri" panose="020F0502020204030204" pitchFamily="34" charset="0"/>
              </a:defRPr>
            </a:lvl1pPr>
          </a:lstStyle>
          <a:p>
            <a:pPr lvl="0"/>
            <a:r>
              <a:rPr lang="en-US" dirty="0"/>
              <a:t>Title</a:t>
            </a:r>
          </a:p>
        </p:txBody>
      </p:sp>
      <p:sp>
        <p:nvSpPr>
          <p:cNvPr id="16" name="Date Placeholder 3">
            <a:extLst>
              <a:ext uri="{FF2B5EF4-FFF2-40B4-BE49-F238E27FC236}">
                <a16:creationId xmlns:a16="http://schemas.microsoft.com/office/drawing/2014/main" id="{7EA5BBDB-60A7-4C89-7ADA-C8519BBE7255}"/>
              </a:ext>
            </a:extLst>
          </p:cNvPr>
          <p:cNvSpPr txBox="1">
            <a:spLocks/>
          </p:cNvSpPr>
          <p:nvPr userDrawn="1"/>
        </p:nvSpPr>
        <p:spPr>
          <a:xfrm>
            <a:off x="576468" y="4906151"/>
            <a:ext cx="2057400" cy="189881"/>
          </a:xfrm>
          <a:prstGeom prst="rect">
            <a:avLst/>
          </a:prstGeom>
        </p:spPr>
        <p:txBody>
          <a:bodyPr vert="horz" lIns="68580" tIns="34290" rIns="68580" bIns="34290" rtlCol="0" anchor="t">
            <a:noAutofit/>
          </a:bodyPr>
          <a:lstStyle>
            <a:defPPr>
              <a:defRPr lang="en-US"/>
            </a:defPPr>
            <a:lvl1pPr marL="0" algn="l" defTabSz="914400" rtl="0" eaLnBrk="1" latinLnBrk="0" hangingPunct="1">
              <a:defRPr sz="1000" b="0" i="0" kern="1200">
                <a:solidFill>
                  <a:srgbClr val="58595B"/>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t>www.ieeemce.org</a:t>
            </a:r>
          </a:p>
        </p:txBody>
      </p:sp>
      <p:sp>
        <p:nvSpPr>
          <p:cNvPr id="17" name="Slide Number Placeholder 5">
            <a:extLst>
              <a:ext uri="{FF2B5EF4-FFF2-40B4-BE49-F238E27FC236}">
                <a16:creationId xmlns:a16="http://schemas.microsoft.com/office/drawing/2014/main" id="{30CED0EC-8346-123A-6599-9CAE4A594A65}"/>
              </a:ext>
            </a:extLst>
          </p:cNvPr>
          <p:cNvSpPr txBox="1">
            <a:spLocks/>
          </p:cNvSpPr>
          <p:nvPr userDrawn="1"/>
        </p:nvSpPr>
        <p:spPr>
          <a:xfrm>
            <a:off x="193811" y="4906151"/>
            <a:ext cx="275813" cy="189881"/>
          </a:xfrm>
          <a:prstGeom prst="rect">
            <a:avLst/>
          </a:prstGeom>
        </p:spPr>
        <p:txBody>
          <a:bodyPr vert="horz" lIns="68580" tIns="34290" rIns="68580" bIns="34290" rtlCol="0" anchor="ctr">
            <a:noAutofit/>
          </a:bodyPr>
          <a:lstStyle>
            <a:defPPr>
              <a:defRPr lang="en-US"/>
            </a:defPPr>
            <a:lvl1pPr marL="0" algn="ctr" defTabSz="914400" rtl="0" eaLnBrk="1" latinLnBrk="0" hangingPunct="1">
              <a:defRPr sz="1000" kern="1200">
                <a:solidFill>
                  <a:srgbClr val="5859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6B0BF-CA90-6947-A978-C369F0009A7E}" type="slidenum">
              <a:rPr lang="en-US" sz="750" smtClean="0"/>
              <a:pPr/>
              <a:t>‹#›</a:t>
            </a:fld>
            <a:endParaRPr lang="en-US" sz="750" dirty="0"/>
          </a:p>
        </p:txBody>
      </p:sp>
      <p:pic>
        <p:nvPicPr>
          <p:cNvPr id="3" name="Picture 2" descr="A picture containing black, font, symbol, screenshot&#10;&#10;Description automatically generated">
            <a:extLst>
              <a:ext uri="{FF2B5EF4-FFF2-40B4-BE49-F238E27FC236}">
                <a16:creationId xmlns:a16="http://schemas.microsoft.com/office/drawing/2014/main" id="{B731A0E0-EC9E-499D-5200-AE93F1BE12A3}"/>
              </a:ext>
            </a:extLst>
          </p:cNvPr>
          <p:cNvPicPr>
            <a:picLocks noChangeAspect="1"/>
          </p:cNvPicPr>
          <p:nvPr userDrawn="1"/>
        </p:nvPicPr>
        <p:blipFill>
          <a:blip r:embed="rId2"/>
          <a:stretch>
            <a:fillRect/>
          </a:stretch>
        </p:blipFill>
        <p:spPr>
          <a:xfrm>
            <a:off x="3517147" y="164615"/>
            <a:ext cx="809489" cy="234922"/>
          </a:xfrm>
          <a:prstGeom prst="rect">
            <a:avLst/>
          </a:prstGeom>
        </p:spPr>
      </p:pic>
      <p:pic>
        <p:nvPicPr>
          <p:cNvPr id="6" name="Picture 5" descr="A picture containing font, text, screenshot, graphics&#10;&#10;Description automatically generated">
            <a:extLst>
              <a:ext uri="{FF2B5EF4-FFF2-40B4-BE49-F238E27FC236}">
                <a16:creationId xmlns:a16="http://schemas.microsoft.com/office/drawing/2014/main" id="{66D51073-00F3-5535-3949-3EE17FF05E05}"/>
              </a:ext>
            </a:extLst>
          </p:cNvPr>
          <p:cNvPicPr>
            <a:picLocks noChangeAspect="1"/>
          </p:cNvPicPr>
          <p:nvPr userDrawn="1"/>
        </p:nvPicPr>
        <p:blipFill>
          <a:blip r:embed="rId3"/>
          <a:stretch>
            <a:fillRect/>
          </a:stretch>
        </p:blipFill>
        <p:spPr>
          <a:xfrm>
            <a:off x="3517147" y="4532696"/>
            <a:ext cx="815745" cy="231458"/>
          </a:xfrm>
          <a:prstGeom prst="rect">
            <a:avLst/>
          </a:prstGeom>
        </p:spPr>
      </p:pic>
      <p:sp>
        <p:nvSpPr>
          <p:cNvPr id="13" name="Footer Placeholder 4">
            <a:extLst>
              <a:ext uri="{FF2B5EF4-FFF2-40B4-BE49-F238E27FC236}">
                <a16:creationId xmlns:a16="http://schemas.microsoft.com/office/drawing/2014/main" id="{1AA76FF1-3C26-F19F-93E6-C71A9B42083D}"/>
              </a:ext>
            </a:extLst>
          </p:cNvPr>
          <p:cNvSpPr txBox="1">
            <a:spLocks/>
          </p:cNvSpPr>
          <p:nvPr userDrawn="1"/>
        </p:nvSpPr>
        <p:spPr>
          <a:xfrm>
            <a:off x="2360420" y="4798266"/>
            <a:ext cx="2042490" cy="297774"/>
          </a:xfrm>
          <a:prstGeom prst="rect">
            <a:avLst/>
          </a:prstGeom>
        </p:spPr>
        <p:txBody>
          <a:bodyPr vert="horz" lIns="68580" tIns="34290" rIns="68580" bIns="34290" rtlCol="0" anchor="t">
            <a:noAutofit/>
          </a:bodyPr>
          <a:lstStyle>
            <a:defPPr>
              <a:defRPr lang="en-US"/>
            </a:defPPr>
            <a:lvl1pPr marL="0" algn="r" defTabSz="914400" rtl="0" eaLnBrk="1" latinLnBrk="0" hangingPunct="1">
              <a:defRPr sz="1000" b="0" i="0" kern="1200">
                <a:solidFill>
                  <a:srgbClr val="58595B"/>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t>May only be released with permission of IEEE Meetings, Conferences &amp; Events (MCE)</a:t>
            </a:r>
          </a:p>
          <a:p>
            <a:endParaRPr lang="en-US" sz="750" dirty="0"/>
          </a:p>
        </p:txBody>
      </p:sp>
      <p:pic>
        <p:nvPicPr>
          <p:cNvPr id="2" name="Picture 1" descr="A picture containing graphics, font, screenshot, graphic design&#10;&#10;Description automatically generated">
            <a:extLst>
              <a:ext uri="{FF2B5EF4-FFF2-40B4-BE49-F238E27FC236}">
                <a16:creationId xmlns:a16="http://schemas.microsoft.com/office/drawing/2014/main" id="{EB2F42EE-604F-2541-331A-F112B2CDFB9C}"/>
              </a:ext>
            </a:extLst>
          </p:cNvPr>
          <p:cNvPicPr>
            <a:picLocks noChangeAspect="1"/>
          </p:cNvPicPr>
          <p:nvPr userDrawn="1"/>
        </p:nvPicPr>
        <p:blipFill>
          <a:blip r:embed="rId4"/>
          <a:stretch>
            <a:fillRect/>
          </a:stretch>
        </p:blipFill>
        <p:spPr>
          <a:xfrm>
            <a:off x="193812" y="190016"/>
            <a:ext cx="1162051" cy="274320"/>
          </a:xfrm>
          <a:prstGeom prst="rect">
            <a:avLst/>
          </a:prstGeom>
        </p:spPr>
      </p:pic>
    </p:spTree>
    <p:extLst>
      <p:ext uri="{BB962C8B-B14F-4D97-AF65-F5344CB8AC3E}">
        <p14:creationId xmlns:p14="http://schemas.microsoft.com/office/powerpoint/2010/main" val="273515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C-Photos Lock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E20EAB0-9F05-4750-8101-7E1E3E8E240D}"/>
              </a:ext>
            </a:extLst>
          </p:cNvPr>
          <p:cNvPicPr>
            <a:picLocks noChangeAspect="1"/>
          </p:cNvPicPr>
          <p:nvPr userDrawn="1"/>
        </p:nvPicPr>
        <p:blipFill>
          <a:blip r:embed="rId2"/>
          <a:srcRect/>
          <a:stretch/>
        </p:blipFill>
        <p:spPr>
          <a:xfrm>
            <a:off x="1" y="-8147"/>
            <a:ext cx="9158945" cy="5143498"/>
          </a:xfrm>
          <a:prstGeom prst="rect">
            <a:avLst/>
          </a:prstGeom>
        </p:spPr>
      </p:pic>
      <p:pic>
        <p:nvPicPr>
          <p:cNvPr id="13" name="Picture 12">
            <a:extLst>
              <a:ext uri="{FF2B5EF4-FFF2-40B4-BE49-F238E27FC236}">
                <a16:creationId xmlns:a16="http://schemas.microsoft.com/office/drawing/2014/main" id="{21A0BA18-E708-72D9-D1C2-D27D8467425E}"/>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5" name="Picture Placeholder 10" descr="A person wearing a hard hat and holding a tablet&#10;&#10;Description automatically generated">
            <a:extLst>
              <a:ext uri="{FF2B5EF4-FFF2-40B4-BE49-F238E27FC236}">
                <a16:creationId xmlns:a16="http://schemas.microsoft.com/office/drawing/2014/main" id="{1983CD9E-58BA-8497-EABE-8AEB7632EE71}"/>
              </a:ext>
            </a:extLst>
          </p:cNvPr>
          <p:cNvPicPr>
            <a:picLocks noChangeAspect="1"/>
          </p:cNvPicPr>
          <p:nvPr userDrawn="1"/>
        </p:nvPicPr>
        <p:blipFill>
          <a:blip r:embed="rId5"/>
          <a:srcRect l="1852" r="1852"/>
          <a:stretch>
            <a:fillRect/>
          </a:stretch>
        </p:blipFill>
        <p:spPr>
          <a:xfrm>
            <a:off x="-551" y="506367"/>
            <a:ext cx="1828800" cy="1828800"/>
          </a:xfrm>
          <a:prstGeom prst="rect">
            <a:avLst/>
          </a:prstGeom>
        </p:spPr>
      </p:pic>
      <p:pic>
        <p:nvPicPr>
          <p:cNvPr id="6" name="Picture Placeholder 12" descr="A computer screen with numbers and lines&#10;&#10;Description automatically generated">
            <a:extLst>
              <a:ext uri="{FF2B5EF4-FFF2-40B4-BE49-F238E27FC236}">
                <a16:creationId xmlns:a16="http://schemas.microsoft.com/office/drawing/2014/main" id="{233133B5-4B0B-6DB8-7727-64E8DF6FA21D}"/>
              </a:ext>
            </a:extLst>
          </p:cNvPr>
          <p:cNvPicPr>
            <a:picLocks noChangeAspect="1"/>
          </p:cNvPicPr>
          <p:nvPr userDrawn="1"/>
        </p:nvPicPr>
        <p:blipFill>
          <a:blip r:embed="rId6"/>
          <a:srcRect t="1691" b="1691"/>
          <a:stretch>
            <a:fillRect/>
          </a:stretch>
        </p:blipFill>
        <p:spPr>
          <a:xfrm>
            <a:off x="1812458" y="506367"/>
            <a:ext cx="1861485" cy="1831081"/>
          </a:xfrm>
          <a:prstGeom prst="rect">
            <a:avLst/>
          </a:prstGeom>
        </p:spPr>
      </p:pic>
      <p:pic>
        <p:nvPicPr>
          <p:cNvPr id="7" name="Picture Placeholder 14" descr="A person in a white coat working on a computer&#10;&#10;Description automatically generated">
            <a:extLst>
              <a:ext uri="{FF2B5EF4-FFF2-40B4-BE49-F238E27FC236}">
                <a16:creationId xmlns:a16="http://schemas.microsoft.com/office/drawing/2014/main" id="{C3704A6D-9A48-FAE2-A984-46EEBD384428}"/>
              </a:ext>
            </a:extLst>
          </p:cNvPr>
          <p:cNvPicPr>
            <a:picLocks noChangeAspect="1"/>
          </p:cNvPicPr>
          <p:nvPr userDrawn="1"/>
        </p:nvPicPr>
        <p:blipFill>
          <a:blip r:embed="rId7"/>
          <a:srcRect t="1382" b="1382"/>
          <a:stretch>
            <a:fillRect/>
          </a:stretch>
        </p:blipFill>
        <p:spPr>
          <a:xfrm>
            <a:off x="3674266" y="506367"/>
            <a:ext cx="1817334" cy="1828800"/>
          </a:xfrm>
          <a:prstGeom prst="rect">
            <a:avLst/>
          </a:prstGeom>
        </p:spPr>
      </p:pic>
      <p:pic>
        <p:nvPicPr>
          <p:cNvPr id="9" name="Picture Placeholder 16" descr="A digital image of a person's head&#10;&#10;Description automatically generated">
            <a:extLst>
              <a:ext uri="{FF2B5EF4-FFF2-40B4-BE49-F238E27FC236}">
                <a16:creationId xmlns:a16="http://schemas.microsoft.com/office/drawing/2014/main" id="{F062005E-FA08-9FF9-21A3-3FC892EACB19}"/>
              </a:ext>
            </a:extLst>
          </p:cNvPr>
          <p:cNvPicPr>
            <a:picLocks noChangeAspect="1"/>
          </p:cNvPicPr>
          <p:nvPr userDrawn="1"/>
        </p:nvPicPr>
        <p:blipFill>
          <a:blip r:embed="rId8"/>
          <a:srcRect t="1803" b="1803"/>
          <a:stretch>
            <a:fillRect/>
          </a:stretch>
        </p:blipFill>
        <p:spPr>
          <a:xfrm>
            <a:off x="5493599" y="506367"/>
            <a:ext cx="1837943" cy="1828800"/>
          </a:xfrm>
          <a:prstGeom prst="rect">
            <a:avLst/>
          </a:prstGeom>
        </p:spPr>
      </p:pic>
      <p:pic>
        <p:nvPicPr>
          <p:cNvPr id="11" name="Picture Placeholder 18" descr="A person using a video call&#10;&#10;Description automatically generated">
            <a:extLst>
              <a:ext uri="{FF2B5EF4-FFF2-40B4-BE49-F238E27FC236}">
                <a16:creationId xmlns:a16="http://schemas.microsoft.com/office/drawing/2014/main" id="{D97C07C5-B1A6-B762-9791-82B23BD26EB9}"/>
              </a:ext>
            </a:extLst>
          </p:cNvPr>
          <p:cNvPicPr>
            <a:picLocks noChangeAspect="1"/>
          </p:cNvPicPr>
          <p:nvPr userDrawn="1"/>
        </p:nvPicPr>
        <p:blipFill>
          <a:blip r:embed="rId9"/>
          <a:srcRect l="4356" r="4356"/>
          <a:stretch>
            <a:fillRect/>
          </a:stretch>
        </p:blipFill>
        <p:spPr>
          <a:xfrm>
            <a:off x="7322401" y="506367"/>
            <a:ext cx="1836546" cy="1828800"/>
          </a:xfrm>
          <a:prstGeom prst="rect">
            <a:avLst/>
          </a:prstGeom>
        </p:spPr>
      </p:pic>
      <p:sp>
        <p:nvSpPr>
          <p:cNvPr id="12" name="TextBox 11">
            <a:extLst>
              <a:ext uri="{FF2B5EF4-FFF2-40B4-BE49-F238E27FC236}">
                <a16:creationId xmlns:a16="http://schemas.microsoft.com/office/drawing/2014/main" id="{C33A543C-797D-F4D2-4E46-70B4367C3BBC}"/>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0F99AE0-6CC1-004C-B12E-B81608335D66}"/>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248889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D-Photos Unlocke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2B7571-5A3F-98B8-2919-54D06E3D5772}"/>
              </a:ext>
            </a:extLst>
          </p:cNvPr>
          <p:cNvPicPr>
            <a:picLocks noChangeAspect="1"/>
          </p:cNvPicPr>
          <p:nvPr userDrawn="1"/>
        </p:nvPicPr>
        <p:blipFill>
          <a:blip r:embed="rId2"/>
          <a:srcRect/>
          <a:stretch/>
        </p:blipFill>
        <p:spPr>
          <a:xfrm>
            <a:off x="1" y="-8147"/>
            <a:ext cx="9158945" cy="5143498"/>
          </a:xfrm>
          <a:prstGeom prst="rect">
            <a:avLst/>
          </a:prstGeom>
        </p:spPr>
      </p:pic>
      <p:pic>
        <p:nvPicPr>
          <p:cNvPr id="14" name="Picture 13">
            <a:extLst>
              <a:ext uri="{FF2B5EF4-FFF2-40B4-BE49-F238E27FC236}">
                <a16:creationId xmlns:a16="http://schemas.microsoft.com/office/drawing/2014/main" id="{A9AB87A4-5D34-DBF7-15D8-FBAE94E0D56C}"/>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8553009"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5" name="Picture Placeholder 2">
            <a:extLst>
              <a:ext uri="{FF2B5EF4-FFF2-40B4-BE49-F238E27FC236}">
                <a16:creationId xmlns:a16="http://schemas.microsoft.com/office/drawing/2014/main" id="{C15FADBE-3A29-1E95-9C47-935083B27C71}"/>
              </a:ext>
            </a:extLst>
          </p:cNvPr>
          <p:cNvSpPr>
            <a:spLocks noGrp="1"/>
          </p:cNvSpPr>
          <p:nvPr>
            <p:ph type="pic" sz="quarter" idx="13" hasCustomPrompt="1"/>
          </p:nvPr>
        </p:nvSpPr>
        <p:spPr>
          <a:xfrm>
            <a:off x="-551" y="506367"/>
            <a:ext cx="1828800"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6" name="Picture Placeholder 2">
            <a:extLst>
              <a:ext uri="{FF2B5EF4-FFF2-40B4-BE49-F238E27FC236}">
                <a16:creationId xmlns:a16="http://schemas.microsoft.com/office/drawing/2014/main" id="{80A25B10-0BC1-34CB-1AE9-91D80CD073BD}"/>
              </a:ext>
            </a:extLst>
          </p:cNvPr>
          <p:cNvSpPr>
            <a:spLocks noGrp="1" noChangeAspect="1"/>
          </p:cNvSpPr>
          <p:nvPr>
            <p:ph type="pic" sz="quarter" idx="14" hasCustomPrompt="1"/>
          </p:nvPr>
        </p:nvSpPr>
        <p:spPr>
          <a:xfrm>
            <a:off x="1812458" y="506367"/>
            <a:ext cx="1861485" cy="1831081"/>
          </a:xfrm>
          <a:prstGeom prst="rect">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7" name="Picture Placeholder 2">
            <a:extLst>
              <a:ext uri="{FF2B5EF4-FFF2-40B4-BE49-F238E27FC236}">
                <a16:creationId xmlns:a16="http://schemas.microsoft.com/office/drawing/2014/main" id="{C87B41E3-9465-5800-4CC3-1599D54B45F6}"/>
              </a:ext>
            </a:extLst>
          </p:cNvPr>
          <p:cNvSpPr>
            <a:spLocks noGrp="1"/>
          </p:cNvSpPr>
          <p:nvPr>
            <p:ph type="pic" sz="quarter" idx="15" hasCustomPrompt="1"/>
          </p:nvPr>
        </p:nvSpPr>
        <p:spPr>
          <a:xfrm>
            <a:off x="3674266" y="506367"/>
            <a:ext cx="1817334"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9" name="Picture Placeholder 2">
            <a:extLst>
              <a:ext uri="{FF2B5EF4-FFF2-40B4-BE49-F238E27FC236}">
                <a16:creationId xmlns:a16="http://schemas.microsoft.com/office/drawing/2014/main" id="{75824EB5-3550-BCA0-C7FF-9BD2CA57949D}"/>
              </a:ext>
            </a:extLst>
          </p:cNvPr>
          <p:cNvSpPr>
            <a:spLocks noGrp="1"/>
          </p:cNvSpPr>
          <p:nvPr>
            <p:ph type="pic" sz="quarter" idx="16" hasCustomPrompt="1"/>
          </p:nvPr>
        </p:nvSpPr>
        <p:spPr>
          <a:xfrm>
            <a:off x="5493599" y="506367"/>
            <a:ext cx="1837943"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11" name="Picture Placeholder 2">
            <a:extLst>
              <a:ext uri="{FF2B5EF4-FFF2-40B4-BE49-F238E27FC236}">
                <a16:creationId xmlns:a16="http://schemas.microsoft.com/office/drawing/2014/main" id="{7314601B-6241-4ED7-E8F6-B3CB1AF27926}"/>
              </a:ext>
            </a:extLst>
          </p:cNvPr>
          <p:cNvSpPr>
            <a:spLocks noGrp="1"/>
          </p:cNvSpPr>
          <p:nvPr>
            <p:ph type="pic" sz="quarter" idx="17" hasCustomPrompt="1"/>
          </p:nvPr>
        </p:nvSpPr>
        <p:spPr>
          <a:xfrm>
            <a:off x="7322401" y="506367"/>
            <a:ext cx="1836546" cy="1828800"/>
          </a:xfr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12" name="TextBox 11">
            <a:extLst>
              <a:ext uri="{FF2B5EF4-FFF2-40B4-BE49-F238E27FC236}">
                <a16:creationId xmlns:a16="http://schemas.microsoft.com/office/drawing/2014/main" id="{FACDA719-B083-FA00-5FD4-33792485FE66}"/>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ADEF05B-2C0D-9D2A-9295-94C8705A65AD}"/>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250292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1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ACB5-A032-535C-C189-44C3740D5E0E}"/>
              </a:ext>
            </a:extLst>
          </p:cNvPr>
          <p:cNvPicPr>
            <a:picLocks noChangeAspect="1"/>
          </p:cNvPicPr>
          <p:nvPr userDrawn="1"/>
        </p:nvPicPr>
        <p:blipFill>
          <a:blip r:embed="rId2"/>
          <a:srcRect/>
          <a:stretch/>
        </p:blipFill>
        <p:spPr>
          <a:xfrm>
            <a:off x="2" y="-8147"/>
            <a:ext cx="9162286" cy="5143498"/>
          </a:xfrm>
          <a:prstGeom prst="rect">
            <a:avLst/>
          </a:prstGeom>
        </p:spPr>
      </p:pic>
      <p:pic>
        <p:nvPicPr>
          <p:cNvPr id="2" name="Picture 1">
            <a:extLst>
              <a:ext uri="{FF2B5EF4-FFF2-40B4-BE49-F238E27FC236}">
                <a16:creationId xmlns:a16="http://schemas.microsoft.com/office/drawing/2014/main" id="{D0482E86-2029-C649-0EF8-72FF8C4C22DE}"/>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Title 1">
            <a:extLst>
              <a:ext uri="{FF2B5EF4-FFF2-40B4-BE49-F238E27FC236}">
                <a16:creationId xmlns:a16="http://schemas.microsoft.com/office/drawing/2014/main" id="{BF31D605-ADDB-54A4-FC63-4B18372882C9}"/>
              </a:ext>
            </a:extLst>
          </p:cNvPr>
          <p:cNvSpPr>
            <a:spLocks noGrp="1"/>
          </p:cNvSpPr>
          <p:nvPr>
            <p:ph type="title" hasCustomPrompt="1"/>
          </p:nvPr>
        </p:nvSpPr>
        <p:spPr>
          <a:xfrm>
            <a:off x="282289" y="2002971"/>
            <a:ext cx="8553009" cy="1064971"/>
          </a:xfrm>
          <a:prstGeom prst="rect">
            <a:avLst/>
          </a:prstGeom>
        </p:spPr>
        <p:txBody>
          <a:bodyPr lIns="0" anchor="b">
            <a:normAutofit/>
          </a:bodyPr>
          <a:lstStyle>
            <a:lvl1pPr>
              <a:defRPr sz="3300" i="0">
                <a:solidFill>
                  <a:srgbClr val="00629B"/>
                </a:solidFill>
              </a:defRPr>
            </a:lvl1pPr>
          </a:lstStyle>
          <a:p>
            <a:r>
              <a:rPr lang="en-US" dirty="0"/>
              <a:t>Divider Title</a:t>
            </a:r>
          </a:p>
        </p:txBody>
      </p:sp>
      <p:sp>
        <p:nvSpPr>
          <p:cNvPr id="14" name="Text Placeholder 2">
            <a:extLst>
              <a:ext uri="{FF2B5EF4-FFF2-40B4-BE49-F238E27FC236}">
                <a16:creationId xmlns:a16="http://schemas.microsoft.com/office/drawing/2014/main" id="{404A8526-DBEB-ABFE-0AA2-2CF6022C45EE}"/>
              </a:ext>
            </a:extLst>
          </p:cNvPr>
          <p:cNvSpPr>
            <a:spLocks noGrp="1"/>
          </p:cNvSpPr>
          <p:nvPr>
            <p:ph type="body" idx="1" hasCustomPrompt="1"/>
          </p:nvPr>
        </p:nvSpPr>
        <p:spPr>
          <a:xfrm>
            <a:off x="282290" y="3088182"/>
            <a:ext cx="8553008" cy="815369"/>
          </a:xfrm>
        </p:spPr>
        <p:txBody>
          <a:bodyPr lIns="0">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5" name="TextBox 4">
            <a:extLst>
              <a:ext uri="{FF2B5EF4-FFF2-40B4-BE49-F238E27FC236}">
                <a16:creationId xmlns:a16="http://schemas.microsoft.com/office/drawing/2014/main" id="{3A13F2B6-0982-7352-BCD1-A3EB86E54AD7}"/>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6085498-E3BC-B58F-9DCA-9772C1C52672}"/>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84810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A-Photos Lock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F51B27-D6FD-578D-E914-AB069920A7DE}"/>
              </a:ext>
            </a:extLst>
          </p:cNvPr>
          <p:cNvPicPr>
            <a:picLocks noChangeAspect="1"/>
          </p:cNvPicPr>
          <p:nvPr userDrawn="1"/>
        </p:nvPicPr>
        <p:blipFill>
          <a:blip r:embed="rId2"/>
          <a:srcRect/>
          <a:stretch/>
        </p:blipFill>
        <p:spPr>
          <a:xfrm>
            <a:off x="0" y="-8148"/>
            <a:ext cx="9162287" cy="5143498"/>
          </a:xfrm>
          <a:prstGeom prst="rect">
            <a:avLst/>
          </a:prstGeom>
        </p:spPr>
      </p:pic>
      <p:pic>
        <p:nvPicPr>
          <p:cNvPr id="5" name="Picture 4">
            <a:extLst>
              <a:ext uri="{FF2B5EF4-FFF2-40B4-BE49-F238E27FC236}">
                <a16:creationId xmlns:a16="http://schemas.microsoft.com/office/drawing/2014/main" id="{741DC6EA-1BC4-04C3-5A19-39AF1D292A50}"/>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7022971"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11" name="Picture Placeholder 9" descr="A group of people wearing hard hats and jackets looking at a computer screen&#10;&#10;Description automatically generated">
            <a:extLst>
              <a:ext uri="{FF2B5EF4-FFF2-40B4-BE49-F238E27FC236}">
                <a16:creationId xmlns:a16="http://schemas.microsoft.com/office/drawing/2014/main" id="{971E8037-2F71-478A-7B70-1B9B8BCC4F47}"/>
              </a:ext>
            </a:extLst>
          </p:cNvPr>
          <p:cNvPicPr>
            <a:picLocks noChangeAspect="1"/>
          </p:cNvPicPr>
          <p:nvPr userDrawn="1"/>
        </p:nvPicPr>
        <p:blipFill>
          <a:blip r:embed="rId5"/>
          <a:srcRect l="2604" r="2604"/>
          <a:stretch>
            <a:fillRect/>
          </a:stretch>
        </p:blipFill>
        <p:spPr>
          <a:xfrm>
            <a:off x="-487630" y="-275587"/>
            <a:ext cx="2633567" cy="2633016"/>
          </a:xfrm>
          <a:prstGeom prst="ellipse">
            <a:avLst/>
          </a:prstGeom>
        </p:spPr>
      </p:pic>
      <p:pic>
        <p:nvPicPr>
          <p:cNvPr id="17" name="Picture Placeholder 17" descr="A group of people in a meeting&#10;&#10;Description automatically generated">
            <a:extLst>
              <a:ext uri="{FF2B5EF4-FFF2-40B4-BE49-F238E27FC236}">
                <a16:creationId xmlns:a16="http://schemas.microsoft.com/office/drawing/2014/main" id="{AE58B03D-17F4-ADE9-3B99-C65A056E8533}"/>
              </a:ext>
            </a:extLst>
          </p:cNvPr>
          <p:cNvPicPr>
            <a:picLocks noChangeAspect="1"/>
          </p:cNvPicPr>
          <p:nvPr userDrawn="1"/>
        </p:nvPicPr>
        <p:blipFill>
          <a:blip r:embed="rId6"/>
          <a:srcRect l="16626" r="16626"/>
          <a:stretch>
            <a:fillRect/>
          </a:stretch>
        </p:blipFill>
        <p:spPr>
          <a:xfrm>
            <a:off x="7216988" y="432744"/>
            <a:ext cx="1313770" cy="1314045"/>
          </a:xfrm>
          <a:prstGeom prst="ellipse">
            <a:avLst/>
          </a:prstGeom>
        </p:spPr>
      </p:pic>
      <p:pic>
        <p:nvPicPr>
          <p:cNvPr id="18" name="Picture Placeholder 11" descr="A doctor using a virtual reality device&#10;&#10;Description automatically generated">
            <a:extLst>
              <a:ext uri="{FF2B5EF4-FFF2-40B4-BE49-F238E27FC236}">
                <a16:creationId xmlns:a16="http://schemas.microsoft.com/office/drawing/2014/main" id="{53E22AF1-56BB-E6C3-64B5-7E763C07FFA8}"/>
              </a:ext>
            </a:extLst>
          </p:cNvPr>
          <p:cNvPicPr>
            <a:picLocks noChangeAspect="1"/>
          </p:cNvPicPr>
          <p:nvPr userDrawn="1"/>
        </p:nvPicPr>
        <p:blipFill>
          <a:blip r:embed="rId7"/>
          <a:srcRect l="10503" r="10503"/>
          <a:stretch>
            <a:fillRect/>
          </a:stretch>
        </p:blipFill>
        <p:spPr>
          <a:xfrm>
            <a:off x="3465829" y="-82898"/>
            <a:ext cx="2187948" cy="2187491"/>
          </a:xfrm>
          <a:prstGeom prst="ellipse">
            <a:avLst/>
          </a:prstGeom>
        </p:spPr>
      </p:pic>
      <p:pic>
        <p:nvPicPr>
          <p:cNvPr id="19" name="Picture Placeholder 15">
            <a:extLst>
              <a:ext uri="{FF2B5EF4-FFF2-40B4-BE49-F238E27FC236}">
                <a16:creationId xmlns:a16="http://schemas.microsoft.com/office/drawing/2014/main" id="{5E53593A-3F8C-932A-59F0-DFBE45383AA2}"/>
              </a:ext>
            </a:extLst>
          </p:cNvPr>
          <p:cNvPicPr>
            <a:picLocks noChangeAspect="1"/>
          </p:cNvPicPr>
          <p:nvPr userDrawn="1"/>
        </p:nvPicPr>
        <p:blipFill>
          <a:blip r:embed="rId8"/>
          <a:srcRect l="8941" r="8941"/>
          <a:stretch/>
        </p:blipFill>
        <p:spPr>
          <a:xfrm>
            <a:off x="7445518" y="2009789"/>
            <a:ext cx="1888036" cy="1888036"/>
          </a:xfrm>
          <a:prstGeom prst="ellipse">
            <a:avLst/>
          </a:prstGeom>
        </p:spPr>
      </p:pic>
      <p:sp>
        <p:nvSpPr>
          <p:cNvPr id="6" name="TextBox 5">
            <a:extLst>
              <a:ext uri="{FF2B5EF4-FFF2-40B4-BE49-F238E27FC236}">
                <a16:creationId xmlns:a16="http://schemas.microsoft.com/office/drawing/2014/main" id="{CBC4315A-3664-E1D3-6EA1-480CCA9DB6F0}"/>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919A55-05E6-29BD-0373-FB6802FEDC20}"/>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97431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B-Photos Locke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545542-F34C-4B8A-C251-D014E75FF425}"/>
              </a:ext>
            </a:extLst>
          </p:cNvPr>
          <p:cNvPicPr>
            <a:picLocks noChangeAspect="1"/>
          </p:cNvPicPr>
          <p:nvPr userDrawn="1"/>
        </p:nvPicPr>
        <p:blipFill>
          <a:blip r:embed="rId2"/>
          <a:srcRect/>
          <a:stretch/>
        </p:blipFill>
        <p:spPr>
          <a:xfrm>
            <a:off x="0" y="-8148"/>
            <a:ext cx="9152019" cy="5143498"/>
          </a:xfrm>
          <a:prstGeom prst="rect">
            <a:avLst/>
          </a:prstGeom>
        </p:spPr>
      </p:pic>
      <p:pic>
        <p:nvPicPr>
          <p:cNvPr id="14" name="Picture 13">
            <a:extLst>
              <a:ext uri="{FF2B5EF4-FFF2-40B4-BE49-F238E27FC236}">
                <a16:creationId xmlns:a16="http://schemas.microsoft.com/office/drawing/2014/main" id="{5E131DA0-FAC9-2833-A436-BFA92F724003}"/>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90" y="2581643"/>
            <a:ext cx="7022970"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pic>
        <p:nvPicPr>
          <p:cNvPr id="5" name="Picture Placeholder 9" descr="A group of people around a table&#10;&#10;Description automatically generated">
            <a:extLst>
              <a:ext uri="{FF2B5EF4-FFF2-40B4-BE49-F238E27FC236}">
                <a16:creationId xmlns:a16="http://schemas.microsoft.com/office/drawing/2014/main" id="{6B0AB2CF-1496-60EB-9749-1F18FBB1886C}"/>
              </a:ext>
            </a:extLst>
          </p:cNvPr>
          <p:cNvPicPr>
            <a:picLocks noChangeAspect="1"/>
          </p:cNvPicPr>
          <p:nvPr userDrawn="1"/>
        </p:nvPicPr>
        <p:blipFill>
          <a:blip r:embed="rId5"/>
          <a:srcRect l="3559" r="3559"/>
          <a:stretch>
            <a:fillRect/>
          </a:stretch>
        </p:blipFill>
        <p:spPr>
          <a:xfrm>
            <a:off x="-487630" y="-275587"/>
            <a:ext cx="2633567" cy="2633016"/>
          </a:xfrm>
          <a:prstGeom prst="ellipse">
            <a:avLst/>
          </a:prstGeom>
        </p:spPr>
      </p:pic>
      <p:pic>
        <p:nvPicPr>
          <p:cNvPr id="6" name="Picture Placeholder 13" descr="A hand touching a sphere&#10;&#10;Description automatically generated">
            <a:extLst>
              <a:ext uri="{FF2B5EF4-FFF2-40B4-BE49-F238E27FC236}">
                <a16:creationId xmlns:a16="http://schemas.microsoft.com/office/drawing/2014/main" id="{61393A28-42FE-4220-C6F9-FEA637B7AA11}"/>
              </a:ext>
            </a:extLst>
          </p:cNvPr>
          <p:cNvPicPr>
            <a:picLocks noChangeAspect="1"/>
          </p:cNvPicPr>
          <p:nvPr userDrawn="1"/>
        </p:nvPicPr>
        <p:blipFill>
          <a:blip r:embed="rId6"/>
          <a:srcRect t="319" b="319"/>
          <a:stretch>
            <a:fillRect/>
          </a:stretch>
        </p:blipFill>
        <p:spPr>
          <a:xfrm>
            <a:off x="7216988" y="432744"/>
            <a:ext cx="1313770" cy="1314045"/>
          </a:xfrm>
          <a:prstGeom prst="ellipse">
            <a:avLst/>
          </a:prstGeom>
        </p:spPr>
      </p:pic>
      <p:pic>
        <p:nvPicPr>
          <p:cNvPr id="7" name="Picture Placeholder 11" descr="A person and person wearing safety vests and helmets looking at a computer&#10;&#10;Description automatically generated">
            <a:extLst>
              <a:ext uri="{FF2B5EF4-FFF2-40B4-BE49-F238E27FC236}">
                <a16:creationId xmlns:a16="http://schemas.microsoft.com/office/drawing/2014/main" id="{F9AC9626-6C9B-4881-5579-DBB2A1D39B18}"/>
              </a:ext>
            </a:extLst>
          </p:cNvPr>
          <p:cNvPicPr>
            <a:picLocks noChangeAspect="1"/>
          </p:cNvPicPr>
          <p:nvPr userDrawn="1"/>
        </p:nvPicPr>
        <p:blipFill>
          <a:blip r:embed="rId7"/>
          <a:srcRect t="1020" b="1020"/>
          <a:stretch>
            <a:fillRect/>
          </a:stretch>
        </p:blipFill>
        <p:spPr>
          <a:xfrm>
            <a:off x="3465829" y="-82898"/>
            <a:ext cx="2187948" cy="2187491"/>
          </a:xfrm>
          <a:prstGeom prst="ellipse">
            <a:avLst/>
          </a:prstGeom>
        </p:spPr>
      </p:pic>
      <p:pic>
        <p:nvPicPr>
          <p:cNvPr id="9" name="Picture Placeholder 15" descr="A person wearing a white hard hat and white shirt&#10;&#10;Description automatically generated">
            <a:extLst>
              <a:ext uri="{FF2B5EF4-FFF2-40B4-BE49-F238E27FC236}">
                <a16:creationId xmlns:a16="http://schemas.microsoft.com/office/drawing/2014/main" id="{39DEC6CB-EC87-7831-0461-99EF21915327}"/>
              </a:ext>
            </a:extLst>
          </p:cNvPr>
          <p:cNvPicPr>
            <a:picLocks noChangeAspect="1"/>
          </p:cNvPicPr>
          <p:nvPr userDrawn="1"/>
        </p:nvPicPr>
        <p:blipFill>
          <a:blip r:embed="rId8"/>
          <a:srcRect l="4783" r="4783"/>
          <a:stretch>
            <a:fillRect/>
          </a:stretch>
        </p:blipFill>
        <p:spPr>
          <a:xfrm>
            <a:off x="7445518" y="2009789"/>
            <a:ext cx="1888036" cy="1888036"/>
          </a:xfrm>
          <a:prstGeom prst="ellipse">
            <a:avLst/>
          </a:prstGeom>
        </p:spPr>
      </p:pic>
      <p:sp>
        <p:nvSpPr>
          <p:cNvPr id="8" name="TextBox 7">
            <a:extLst>
              <a:ext uri="{FF2B5EF4-FFF2-40B4-BE49-F238E27FC236}">
                <a16:creationId xmlns:a16="http://schemas.microsoft.com/office/drawing/2014/main" id="{C7B7C498-6F22-0F04-19EA-E8FE3AB05DB5}"/>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D878858-B268-E947-8165-B421E7998782}"/>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41557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C-Photos Unlock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A78E2A-D661-BFA6-DB68-7536AA89AE95}"/>
              </a:ext>
            </a:extLst>
          </p:cNvPr>
          <p:cNvPicPr>
            <a:picLocks noChangeAspect="1"/>
          </p:cNvPicPr>
          <p:nvPr userDrawn="1"/>
        </p:nvPicPr>
        <p:blipFill>
          <a:blip r:embed="rId2"/>
          <a:srcRect/>
          <a:stretch/>
        </p:blipFill>
        <p:spPr>
          <a:xfrm>
            <a:off x="0" y="-8148"/>
            <a:ext cx="9162287" cy="5143498"/>
          </a:xfrm>
          <a:prstGeom prst="rect">
            <a:avLst/>
          </a:prstGeom>
        </p:spPr>
      </p:pic>
      <p:pic>
        <p:nvPicPr>
          <p:cNvPr id="5" name="Picture 4">
            <a:extLst>
              <a:ext uri="{FF2B5EF4-FFF2-40B4-BE49-F238E27FC236}">
                <a16:creationId xmlns:a16="http://schemas.microsoft.com/office/drawing/2014/main" id="{099C6AF0-FF34-187B-BA5E-4E9E09E800DC}"/>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2" name="Title 1"/>
          <p:cNvSpPr>
            <a:spLocks noGrp="1"/>
          </p:cNvSpPr>
          <p:nvPr>
            <p:ph type="ctrTitle" hasCustomPrompt="1"/>
          </p:nvPr>
        </p:nvSpPr>
        <p:spPr>
          <a:xfrm>
            <a:off x="282289" y="2581643"/>
            <a:ext cx="7022971" cy="940768"/>
          </a:xfrm>
          <a:prstGeom prst="rect">
            <a:avLst/>
          </a:prstGeom>
        </p:spPr>
        <p:txBody>
          <a:bodyPr lIns="0" anchor="b">
            <a:normAutofit/>
          </a:bodyPr>
          <a:lstStyle>
            <a:lvl1pPr algn="l">
              <a:defRPr sz="3300" i="0">
                <a:solidFill>
                  <a:srgbClr val="00629B"/>
                </a:solidFill>
              </a:defRPr>
            </a:lvl1pPr>
          </a:lstStyle>
          <a:p>
            <a:r>
              <a:rPr lang="en-US" dirty="0"/>
              <a:t>Presentation Title</a:t>
            </a:r>
          </a:p>
        </p:txBody>
      </p:sp>
      <p:sp>
        <p:nvSpPr>
          <p:cNvPr id="3" name="Subtitle 2"/>
          <p:cNvSpPr>
            <a:spLocks noGrp="1"/>
          </p:cNvSpPr>
          <p:nvPr>
            <p:ph type="subTitle" idx="1" hasCustomPrompt="1"/>
          </p:nvPr>
        </p:nvSpPr>
        <p:spPr>
          <a:xfrm>
            <a:off x="282290" y="3557482"/>
            <a:ext cx="7022970" cy="874829"/>
          </a:xfrm>
        </p:spPr>
        <p:txBody>
          <a:bodyPr lIns="0">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Picture Placeholder 2">
            <a:extLst>
              <a:ext uri="{FF2B5EF4-FFF2-40B4-BE49-F238E27FC236}">
                <a16:creationId xmlns:a16="http://schemas.microsoft.com/office/drawing/2014/main" id="{41B942C3-F0D0-0FE4-55A4-3280FC67B60B}"/>
              </a:ext>
            </a:extLst>
          </p:cNvPr>
          <p:cNvSpPr>
            <a:spLocks noGrp="1"/>
          </p:cNvSpPr>
          <p:nvPr>
            <p:ph type="pic" sz="quarter" idx="13" hasCustomPrompt="1"/>
          </p:nvPr>
        </p:nvSpPr>
        <p:spPr>
          <a:xfrm>
            <a:off x="-487630" y="-275587"/>
            <a:ext cx="2633567" cy="2633016"/>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a:t>
            </a:r>
            <a:br>
              <a:rPr lang="en-US" dirty="0"/>
            </a:br>
            <a:r>
              <a:rPr lang="en-US" dirty="0"/>
              <a:t>Photo</a:t>
            </a:r>
          </a:p>
        </p:txBody>
      </p:sp>
      <p:sp>
        <p:nvSpPr>
          <p:cNvPr id="14" name="Picture Placeholder 2">
            <a:extLst>
              <a:ext uri="{FF2B5EF4-FFF2-40B4-BE49-F238E27FC236}">
                <a16:creationId xmlns:a16="http://schemas.microsoft.com/office/drawing/2014/main" id="{C561BD8F-E829-81AE-998B-EC8728C49409}"/>
              </a:ext>
            </a:extLst>
          </p:cNvPr>
          <p:cNvSpPr>
            <a:spLocks noGrp="1" noChangeAspect="1"/>
          </p:cNvSpPr>
          <p:nvPr>
            <p:ph type="pic" sz="quarter" idx="14" hasCustomPrompt="1"/>
          </p:nvPr>
        </p:nvSpPr>
        <p:spPr>
          <a:xfrm>
            <a:off x="7216988" y="432744"/>
            <a:ext cx="1313770" cy="1314045"/>
          </a:xfrm>
          <a:prstGeom prst="ellipse">
            <a:avLst/>
          </a:prstGeom>
          <a:solidFill>
            <a:schemeClr val="bg1"/>
          </a:solidFill>
        </p:spPr>
        <p:txBody>
          <a:bodyPr anchor="b">
            <a:normAutofit/>
          </a:bodyPr>
          <a:lstStyle>
            <a:lvl1pPr marL="123825" indent="0" algn="ctr">
              <a:buNone/>
              <a:defRPr sz="900">
                <a:solidFill>
                  <a:srgbClr val="0066A1"/>
                </a:solidFill>
              </a:defRPr>
            </a:lvl1pPr>
          </a:lstStyle>
          <a:p>
            <a:r>
              <a:rPr lang="en-US" dirty="0"/>
              <a:t>Click to Insert Photo</a:t>
            </a:r>
          </a:p>
        </p:txBody>
      </p:sp>
      <p:sp>
        <p:nvSpPr>
          <p:cNvPr id="15" name="Picture Placeholder 2">
            <a:extLst>
              <a:ext uri="{FF2B5EF4-FFF2-40B4-BE49-F238E27FC236}">
                <a16:creationId xmlns:a16="http://schemas.microsoft.com/office/drawing/2014/main" id="{F0E25509-AA47-5110-4AD7-580DBFBBD0B5}"/>
              </a:ext>
            </a:extLst>
          </p:cNvPr>
          <p:cNvSpPr>
            <a:spLocks noGrp="1"/>
          </p:cNvSpPr>
          <p:nvPr>
            <p:ph type="pic" sz="quarter" idx="15" hasCustomPrompt="1"/>
          </p:nvPr>
        </p:nvSpPr>
        <p:spPr>
          <a:xfrm>
            <a:off x="3465829" y="-82898"/>
            <a:ext cx="2187948" cy="2187491"/>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16" name="Picture Placeholder 2">
            <a:extLst>
              <a:ext uri="{FF2B5EF4-FFF2-40B4-BE49-F238E27FC236}">
                <a16:creationId xmlns:a16="http://schemas.microsoft.com/office/drawing/2014/main" id="{3049B42D-8691-6A46-0F68-FF26C528C567}"/>
              </a:ext>
            </a:extLst>
          </p:cNvPr>
          <p:cNvSpPr>
            <a:spLocks noGrp="1"/>
          </p:cNvSpPr>
          <p:nvPr>
            <p:ph type="pic" sz="quarter" idx="17" hasCustomPrompt="1"/>
          </p:nvPr>
        </p:nvSpPr>
        <p:spPr>
          <a:xfrm>
            <a:off x="7445518" y="2009789"/>
            <a:ext cx="1888036" cy="1888036"/>
          </a:xfrm>
          <a:prstGeom prst="ellipse">
            <a:avLst/>
          </a:prstGeom>
          <a:solidFill>
            <a:schemeClr val="bg1"/>
          </a:solidFill>
        </p:spPr>
        <p:txBody>
          <a:bodyPr anchor="b">
            <a:normAutofit/>
          </a:bodyPr>
          <a:lstStyle>
            <a:lvl1pPr marL="123825" indent="0" algn="ctr">
              <a:buNone/>
              <a:defRPr sz="1400">
                <a:solidFill>
                  <a:srgbClr val="0066A1"/>
                </a:solidFill>
              </a:defRPr>
            </a:lvl1pPr>
          </a:lstStyle>
          <a:p>
            <a:r>
              <a:rPr lang="en-US" dirty="0"/>
              <a:t>Click to Insert Photo</a:t>
            </a:r>
          </a:p>
        </p:txBody>
      </p:sp>
      <p:sp>
        <p:nvSpPr>
          <p:cNvPr id="7" name="TextBox 6">
            <a:extLst>
              <a:ext uri="{FF2B5EF4-FFF2-40B4-BE49-F238E27FC236}">
                <a16:creationId xmlns:a16="http://schemas.microsoft.com/office/drawing/2014/main" id="{A15FABCA-F271-0727-93E2-ED4E910F962A}"/>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1513510-AF58-6F20-9FE5-C6976F5D4311}"/>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241535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C6F44-660A-B745-91FF-45D342C7A560}"/>
              </a:ext>
            </a:extLst>
          </p:cNvPr>
          <p:cNvPicPr>
            <a:picLocks noChangeAspect="1"/>
          </p:cNvPicPr>
          <p:nvPr userDrawn="1"/>
        </p:nvPicPr>
        <p:blipFill>
          <a:blip r:embed="rId2"/>
          <a:srcRect/>
          <a:stretch/>
        </p:blipFill>
        <p:spPr>
          <a:xfrm>
            <a:off x="0" y="-8148"/>
            <a:ext cx="9162287" cy="5143498"/>
          </a:xfrm>
          <a:prstGeom prst="rect">
            <a:avLst/>
          </a:prstGeom>
        </p:spPr>
      </p:pic>
      <p:pic>
        <p:nvPicPr>
          <p:cNvPr id="5" name="Picture 4">
            <a:extLst>
              <a:ext uri="{FF2B5EF4-FFF2-40B4-BE49-F238E27FC236}">
                <a16:creationId xmlns:a16="http://schemas.microsoft.com/office/drawing/2014/main" id="{1F9C8966-6876-32BB-6CC2-8B5303ED0619}"/>
              </a:ext>
            </a:extLst>
          </p:cNvPr>
          <p:cNvPicPr>
            <a:picLocks noChangeAspect="1"/>
          </p:cNvPicPr>
          <p:nvPr userDrawn="1"/>
        </p:nvPicPr>
        <p:blipFill rotWithShape="1">
          <a:blip r:embed="rId3"/>
          <a:srcRect r="26619"/>
          <a:stretch/>
        </p:blipFill>
        <p:spPr>
          <a:xfrm>
            <a:off x="-8020" y="4616809"/>
            <a:ext cx="9162288" cy="532631"/>
          </a:xfrm>
          <a:prstGeom prst="rect">
            <a:avLst/>
          </a:prstGeom>
        </p:spPr>
      </p:pic>
      <p:pic>
        <p:nvPicPr>
          <p:cNvPr id="20" name="Google Shape;20;p2">
            <a:extLst>
              <a:ext uri="{FF2B5EF4-FFF2-40B4-BE49-F238E27FC236}">
                <a16:creationId xmlns:a16="http://schemas.microsoft.com/office/drawing/2014/main" id="{BF545E2E-7AE8-E079-68E5-B4BBF7184120}"/>
              </a:ext>
            </a:extLst>
          </p:cNvPr>
          <p:cNvPicPr preferRelativeResize="0"/>
          <p:nvPr userDrawn="1"/>
        </p:nvPicPr>
        <p:blipFill rotWithShape="1">
          <a:blip r:embed="rId4">
            <a:alphaModFix/>
          </a:blip>
          <a:srcRect/>
          <a:stretch/>
        </p:blipFill>
        <p:spPr>
          <a:xfrm>
            <a:off x="7613960" y="4131398"/>
            <a:ext cx="1221339" cy="681678"/>
          </a:xfrm>
          <a:prstGeom prst="rect">
            <a:avLst/>
          </a:prstGeom>
          <a:noFill/>
          <a:ln>
            <a:noFill/>
          </a:ln>
        </p:spPr>
      </p:pic>
      <p:sp>
        <p:nvSpPr>
          <p:cNvPr id="10" name="Slide Number Placeholder 9"/>
          <p:cNvSpPr>
            <a:spLocks noGrp="1"/>
          </p:cNvSpPr>
          <p:nvPr>
            <p:ph type="sldNum" sz="quarter" idx="18"/>
          </p:nvPr>
        </p:nvSpPr>
        <p:spPr/>
        <p:txBody>
          <a:bodyPr/>
          <a:lstStyle>
            <a:lvl1pPr>
              <a:defRPr>
                <a:solidFill>
                  <a:srgbClr val="00629B"/>
                </a:solidFill>
              </a:defRPr>
            </a:lvl1pPr>
          </a:lstStyle>
          <a:p>
            <a:fld id="{3DD97BEB-BAEF-0344-9D5C-EC73E478698A}" type="slidenum">
              <a:rPr lang="en-US" smtClean="0"/>
              <a:pPr/>
              <a:t>‹#›</a:t>
            </a:fld>
            <a:endParaRPr lang="en-US" dirty="0"/>
          </a:p>
        </p:txBody>
      </p:sp>
      <p:sp>
        <p:nvSpPr>
          <p:cNvPr id="25" name="Google Shape;15;p1">
            <a:extLst>
              <a:ext uri="{FF2B5EF4-FFF2-40B4-BE49-F238E27FC236}">
                <a16:creationId xmlns:a16="http://schemas.microsoft.com/office/drawing/2014/main" id="{52320A1D-5125-B302-1636-C48D547566D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3" name="Title 1">
            <a:extLst>
              <a:ext uri="{FF2B5EF4-FFF2-40B4-BE49-F238E27FC236}">
                <a16:creationId xmlns:a16="http://schemas.microsoft.com/office/drawing/2014/main" id="{BF31D605-ADDB-54A4-FC63-4B18372882C9}"/>
              </a:ext>
            </a:extLst>
          </p:cNvPr>
          <p:cNvSpPr>
            <a:spLocks noGrp="1"/>
          </p:cNvSpPr>
          <p:nvPr>
            <p:ph type="title" hasCustomPrompt="1"/>
          </p:nvPr>
        </p:nvSpPr>
        <p:spPr>
          <a:xfrm>
            <a:off x="282289" y="2002971"/>
            <a:ext cx="8553009" cy="1064971"/>
          </a:xfrm>
          <a:prstGeom prst="rect">
            <a:avLst/>
          </a:prstGeom>
        </p:spPr>
        <p:txBody>
          <a:bodyPr lIns="0" anchor="b">
            <a:normAutofit/>
          </a:bodyPr>
          <a:lstStyle>
            <a:lvl1pPr>
              <a:defRPr sz="3300" i="0">
                <a:solidFill>
                  <a:srgbClr val="00629B"/>
                </a:solidFill>
              </a:defRPr>
            </a:lvl1pPr>
          </a:lstStyle>
          <a:p>
            <a:r>
              <a:rPr lang="en-US" dirty="0"/>
              <a:t>Divider Title</a:t>
            </a:r>
          </a:p>
        </p:txBody>
      </p:sp>
      <p:sp>
        <p:nvSpPr>
          <p:cNvPr id="14" name="Text Placeholder 2">
            <a:extLst>
              <a:ext uri="{FF2B5EF4-FFF2-40B4-BE49-F238E27FC236}">
                <a16:creationId xmlns:a16="http://schemas.microsoft.com/office/drawing/2014/main" id="{404A8526-DBEB-ABFE-0AA2-2CF6022C45EE}"/>
              </a:ext>
            </a:extLst>
          </p:cNvPr>
          <p:cNvSpPr>
            <a:spLocks noGrp="1"/>
          </p:cNvSpPr>
          <p:nvPr>
            <p:ph type="body" idx="1" hasCustomPrompt="1"/>
          </p:nvPr>
        </p:nvSpPr>
        <p:spPr>
          <a:xfrm>
            <a:off x="282290" y="3088182"/>
            <a:ext cx="8553008" cy="815369"/>
          </a:xfrm>
        </p:spPr>
        <p:txBody>
          <a:bodyPr lIns="0">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Subhead</a:t>
            </a:r>
          </a:p>
        </p:txBody>
      </p:sp>
      <p:sp>
        <p:nvSpPr>
          <p:cNvPr id="2" name="TextBox 1">
            <a:extLst>
              <a:ext uri="{FF2B5EF4-FFF2-40B4-BE49-F238E27FC236}">
                <a16:creationId xmlns:a16="http://schemas.microsoft.com/office/drawing/2014/main" id="{B1217A8E-07AE-7C2C-347D-43519CBEC750}"/>
              </a:ext>
            </a:extLst>
          </p:cNvPr>
          <p:cNvSpPr txBox="1"/>
          <p:nvPr userDrawn="1"/>
        </p:nvSpPr>
        <p:spPr>
          <a:xfrm>
            <a:off x="814401" y="4654044"/>
            <a:ext cx="5891199" cy="261610"/>
          </a:xfrm>
          <a:prstGeom prst="rect">
            <a:avLst/>
          </a:prstGeom>
          <a:noFill/>
        </p:spPr>
        <p:txBody>
          <a:bodyPr wrap="square" rtlCol="0">
            <a:spAutoFit/>
          </a:bodyPr>
          <a:lstStyle/>
          <a:p>
            <a:r>
              <a:rPr lang="en-US" sz="1100" b="1" dirty="0">
                <a:solidFill>
                  <a:srgbClr val="00629B"/>
                </a:solidFill>
                <a:latin typeface="Calibri" panose="020F0502020204030204" pitchFamily="34" charset="0"/>
                <a:cs typeface="Calibri" panose="020F0502020204030204" pitchFamily="34" charset="0"/>
              </a:rPr>
              <a:t>ieee.org</a:t>
            </a:r>
            <a:endParaRPr lang="en-US" sz="1100" b="1" i="1" dirty="0">
              <a:solidFill>
                <a:srgbClr val="00629B"/>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96AF9D2-2CF8-8FA8-B28F-73EE1663AA99}"/>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80516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70F23-6C4F-9DDF-447A-8A004AE2446C}"/>
              </a:ext>
            </a:extLst>
          </p:cNvPr>
          <p:cNvPicPr>
            <a:picLocks noChangeAspect="1"/>
          </p:cNvPicPr>
          <p:nvPr userDrawn="1"/>
        </p:nvPicPr>
        <p:blipFill rotWithShape="1">
          <a:blip r:embed="rId27"/>
          <a:srcRect r="26619"/>
          <a:stretch/>
        </p:blipFill>
        <p:spPr>
          <a:xfrm rot="10800000">
            <a:off x="0" y="-2"/>
            <a:ext cx="9148840" cy="532631"/>
          </a:xfrm>
          <a:prstGeom prst="rect">
            <a:avLst/>
          </a:prstGeom>
        </p:spPr>
      </p:pic>
      <p:pic>
        <p:nvPicPr>
          <p:cNvPr id="4" name="Picture 3">
            <a:extLst>
              <a:ext uri="{FF2B5EF4-FFF2-40B4-BE49-F238E27FC236}">
                <a16:creationId xmlns:a16="http://schemas.microsoft.com/office/drawing/2014/main" id="{3C4C326D-E901-03B5-EA3B-3BC78E5A3BF2}"/>
              </a:ext>
            </a:extLst>
          </p:cNvPr>
          <p:cNvPicPr>
            <a:picLocks noChangeAspect="1"/>
          </p:cNvPicPr>
          <p:nvPr userDrawn="1"/>
        </p:nvPicPr>
        <p:blipFill rotWithShape="1">
          <a:blip r:embed="rId27"/>
          <a:srcRect r="26619"/>
          <a:stretch/>
        </p:blipFill>
        <p:spPr>
          <a:xfrm>
            <a:off x="-8020" y="4616809"/>
            <a:ext cx="9162288" cy="532631"/>
          </a:xfrm>
          <a:prstGeom prst="rect">
            <a:avLst/>
          </a:prstGeom>
        </p:spPr>
      </p:pic>
      <p:sp>
        <p:nvSpPr>
          <p:cNvPr id="3" name="Text Placeholder 2"/>
          <p:cNvSpPr>
            <a:spLocks noGrp="1"/>
          </p:cNvSpPr>
          <p:nvPr>
            <p:ph type="body" idx="1"/>
          </p:nvPr>
        </p:nvSpPr>
        <p:spPr>
          <a:xfrm>
            <a:off x="282289" y="1163977"/>
            <a:ext cx="8646555" cy="30307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282290" y="4654044"/>
            <a:ext cx="486659" cy="273844"/>
          </a:xfrm>
          <a:prstGeom prst="rect">
            <a:avLst/>
          </a:prstGeom>
        </p:spPr>
        <p:txBody>
          <a:bodyPr vert="horz" lIns="91440" tIns="45720" rIns="91440" bIns="45720" rtlCol="0" anchor="ctr"/>
          <a:lstStyle>
            <a:lvl1pPr algn="l">
              <a:defRPr sz="900">
                <a:solidFill>
                  <a:srgbClr val="002855"/>
                </a:solidFill>
              </a:defRPr>
            </a:lvl1pPr>
          </a:lstStyle>
          <a:p>
            <a:fld id="{3DD97BEB-BAEF-0344-9D5C-EC73E478698A}" type="slidenum">
              <a:rPr lang="en-US" smtClean="0"/>
              <a:pPr/>
              <a:t>‹#›</a:t>
            </a:fld>
            <a:endParaRPr lang="en-US" dirty="0"/>
          </a:p>
        </p:txBody>
      </p:sp>
      <p:pic>
        <p:nvPicPr>
          <p:cNvPr id="11" name="Picture 10"/>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8089694" y="4502874"/>
            <a:ext cx="851311" cy="248583"/>
          </a:xfrm>
          <a:prstGeom prst="rect">
            <a:avLst/>
          </a:prstGeom>
        </p:spPr>
      </p:pic>
      <p:sp>
        <p:nvSpPr>
          <p:cNvPr id="9" name="Google Shape;15;p1">
            <a:extLst>
              <a:ext uri="{FF2B5EF4-FFF2-40B4-BE49-F238E27FC236}">
                <a16:creationId xmlns:a16="http://schemas.microsoft.com/office/drawing/2014/main" id="{5F028249-8526-C24F-DC97-781076A629BC}"/>
              </a:ext>
            </a:extLst>
          </p:cNvPr>
          <p:cNvSpPr txBox="1"/>
          <p:nvPr userDrawn="1"/>
        </p:nvSpPr>
        <p:spPr>
          <a:xfrm>
            <a:off x="0" y="4961588"/>
            <a:ext cx="9144000"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dirty="0">
                <a:solidFill>
                  <a:srgbClr val="C7EAFB"/>
                </a:solidFill>
                <a:latin typeface="Calibri"/>
                <a:ea typeface="Calibri"/>
                <a:cs typeface="Calibri"/>
                <a:sym typeface="Calibri"/>
              </a:rPr>
              <a:t>The professional home for the engineering and technology community worldwide</a:t>
            </a:r>
            <a:endParaRPr dirty="0"/>
          </a:p>
        </p:txBody>
      </p:sp>
      <p:sp>
        <p:nvSpPr>
          <p:cNvPr id="10" name="TextBox 9">
            <a:extLst>
              <a:ext uri="{FF2B5EF4-FFF2-40B4-BE49-F238E27FC236}">
                <a16:creationId xmlns:a16="http://schemas.microsoft.com/office/drawing/2014/main" id="{1C6D7628-BB4B-9FA6-9AFA-DA6FF4866DB2}"/>
              </a:ext>
            </a:extLst>
          </p:cNvPr>
          <p:cNvSpPr txBox="1"/>
          <p:nvPr userDrawn="1"/>
        </p:nvSpPr>
        <p:spPr>
          <a:xfrm>
            <a:off x="618371" y="447332"/>
            <a:ext cx="0" cy="0"/>
          </a:xfrm>
          <a:prstGeom prst="rect">
            <a:avLst/>
          </a:prstGeom>
        </p:spPr>
        <p:txBody>
          <a:bodyPr wrap="none" rtlCol="0">
            <a:normAutofit fontScale="25000" lnSpcReduction="20000"/>
          </a:bodyPr>
          <a:lstStyle/>
          <a:p>
            <a:pPr algn="l"/>
            <a:endParaRPr lang="en-US" dirty="0"/>
          </a:p>
        </p:txBody>
      </p:sp>
      <p:sp>
        <p:nvSpPr>
          <p:cNvPr id="6" name="TextBox 5">
            <a:extLst>
              <a:ext uri="{FF2B5EF4-FFF2-40B4-BE49-F238E27FC236}">
                <a16:creationId xmlns:a16="http://schemas.microsoft.com/office/drawing/2014/main" id="{AB77C615-C281-8094-E193-36F380FCFA5D}"/>
              </a:ext>
            </a:extLst>
          </p:cNvPr>
          <p:cNvSpPr txBox="1"/>
          <p:nvPr userDrawn="1"/>
        </p:nvSpPr>
        <p:spPr>
          <a:xfrm>
            <a:off x="1" y="4701669"/>
            <a:ext cx="9144000" cy="261610"/>
          </a:xfrm>
          <a:prstGeom prst="rect">
            <a:avLst/>
          </a:prstGeom>
          <a:noFill/>
        </p:spPr>
        <p:txBody>
          <a:bodyPr wrap="square" rtlCol="0">
            <a:spAutoFit/>
          </a:bodyPr>
          <a:lstStyle/>
          <a:p>
            <a:pPr algn="ctr"/>
            <a:r>
              <a:rPr lang="en-US" sz="1100" b="1" i="1" dirty="0">
                <a:solidFill>
                  <a:srgbClr val="00629B"/>
                </a:solidFill>
                <a:latin typeface="Calibri" panose="020F0502020204030204" pitchFamily="34" charset="0"/>
                <a:cs typeface="Calibri" panose="020F0502020204030204" pitchFamily="34" charset="0"/>
              </a:rPr>
              <a:t>IEEE CONFIDENTIAL – Do Not Distribute</a:t>
            </a:r>
          </a:p>
        </p:txBody>
      </p:sp>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93" r:id="rId3"/>
    <p:sldLayoutId id="2147483691" r:id="rId4"/>
    <p:sldLayoutId id="2147483694" r:id="rId5"/>
    <p:sldLayoutId id="2147483696" r:id="rId6"/>
    <p:sldLayoutId id="2147483697" r:id="rId7"/>
    <p:sldLayoutId id="2147483695" r:id="rId8"/>
    <p:sldLayoutId id="2147483698" r:id="rId9"/>
    <p:sldLayoutId id="2147483662" r:id="rId10"/>
    <p:sldLayoutId id="2147483675" r:id="rId11"/>
    <p:sldLayoutId id="2147483664" r:id="rId12"/>
    <p:sldLayoutId id="2147483674" r:id="rId13"/>
    <p:sldLayoutId id="2147483665" r:id="rId14"/>
    <p:sldLayoutId id="2147483676" r:id="rId15"/>
    <p:sldLayoutId id="2147483677" r:id="rId16"/>
    <p:sldLayoutId id="2147483678" r:id="rId17"/>
    <p:sldLayoutId id="2147483679" r:id="rId18"/>
    <p:sldLayoutId id="2147483667" r:id="rId19"/>
    <p:sldLayoutId id="2147483680" r:id="rId20"/>
    <p:sldLayoutId id="2147483682" r:id="rId21"/>
    <p:sldLayoutId id="2147483681" r:id="rId22"/>
    <p:sldLayoutId id="2147483699" r:id="rId23"/>
    <p:sldLayoutId id="2147483700" r:id="rId24"/>
    <p:sldLayoutId id="2147483702" r:id="rId25"/>
  </p:sldLayoutIdLst>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4.xml"/><Relationship Id="rId7" Type="http://schemas.openxmlformats.org/officeDocument/2006/relationships/image" Target="../media/image65.png"/><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11" Type="http://schemas.openxmlformats.org/officeDocument/2006/relationships/image" Target="../media/image78.png"/><Relationship Id="rId5" Type="http://schemas.openxmlformats.org/officeDocument/2006/relationships/diagramColors" Target="../diagrams/colors4.xml"/><Relationship Id="rId10" Type="http://schemas.openxmlformats.org/officeDocument/2006/relationships/image" Target="../media/image77.png"/><Relationship Id="rId4" Type="http://schemas.openxmlformats.org/officeDocument/2006/relationships/diagramQuickStyle" Target="../diagrams/quickStyle4.xml"/><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hyperlink" Target="https://www.ieee.org/about/financials/nextgen/secure/index.html" TargetMode="External"/><Relationship Id="rId13" Type="http://schemas.openxmlformats.org/officeDocument/2006/relationships/hyperlink" Target="mailto:e.glover@ieee.org" TargetMode="External"/><Relationship Id="rId3" Type="http://schemas.openxmlformats.org/officeDocument/2006/relationships/hyperlink" Target="https://ieeemce.org/planning-basics/finance-contracts/" TargetMode="External"/><Relationship Id="rId7" Type="http://schemas.openxmlformats.org/officeDocument/2006/relationships/hyperlink" Target="https://ieee.org/concur" TargetMode="External"/><Relationship Id="rId12" Type="http://schemas.openxmlformats.org/officeDocument/2006/relationships/hyperlink" Target="mailto:k.a.smith@ieee.org" TargetMode="External"/><Relationship Id="rId2" Type="http://schemas.openxmlformats.org/officeDocument/2006/relationships/hyperlink" Target="https://ieeemce.org/" TargetMode="External"/><Relationship Id="rId1" Type="http://schemas.openxmlformats.org/officeDocument/2006/relationships/slideLayout" Target="../slideLayouts/slideLayout19.xml"/><Relationship Id="rId6" Type="http://schemas.openxmlformats.org/officeDocument/2006/relationships/hyperlink" Target="https://ieee.parleypro.com/#/contracts" TargetMode="External"/><Relationship Id="rId11" Type="http://schemas.openxmlformats.org/officeDocument/2006/relationships/hyperlink" Target="https://ieee-elearning.org/totara/dashboard/index.php?id=5" TargetMode="External"/><Relationship Id="rId5" Type="http://schemas.openxmlformats.org/officeDocument/2006/relationships/hyperlink" Target="https://ieee-banking.ieee.org/" TargetMode="External"/><Relationship Id="rId10" Type="http://schemas.openxmlformats.org/officeDocument/2006/relationships/hyperlink" Target="https://ieee-elearning.org/CLE/" TargetMode="External"/><Relationship Id="rId4" Type="http://schemas.openxmlformats.org/officeDocument/2006/relationships/hyperlink" Target="https://ieeemce.org/planning-basics/finance-contracts/conference-finance-videos/#!/workspaces/" TargetMode="External"/><Relationship Id="rId9" Type="http://schemas.openxmlformats.org/officeDocument/2006/relationships/hyperlink" Target="https://payments.ieee.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32.jpe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64.png"/><Relationship Id="rId5" Type="http://schemas.openxmlformats.org/officeDocument/2006/relationships/diagramQuickStyle" Target="../diagrams/quickStyle2.xml"/><Relationship Id="rId10" Type="http://schemas.openxmlformats.org/officeDocument/2006/relationships/image" Target="../media/image63.png"/><Relationship Id="rId4" Type="http://schemas.openxmlformats.org/officeDocument/2006/relationships/diagramLayout" Target="../diagrams/layout2.xml"/><Relationship Id="rId9"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3.xml"/><Relationship Id="rId11" Type="http://schemas.openxmlformats.org/officeDocument/2006/relationships/image" Target="../media/image70.png"/><Relationship Id="rId5" Type="http://schemas.openxmlformats.org/officeDocument/2006/relationships/diagramQuickStyle" Target="../diagrams/quickStyle3.xml"/><Relationship Id="rId10" Type="http://schemas.openxmlformats.org/officeDocument/2006/relationships/image" Target="../media/image69.png"/><Relationship Id="rId4" Type="http://schemas.openxmlformats.org/officeDocument/2006/relationships/diagramLayout" Target="../diagrams/layout3.xml"/><Relationship Id="rId9"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4E2D-927D-0F6F-1237-2E8405DE060E}"/>
              </a:ext>
            </a:extLst>
          </p:cNvPr>
          <p:cNvSpPr>
            <a:spLocks noGrp="1"/>
          </p:cNvSpPr>
          <p:nvPr>
            <p:ph type="ctrTitle"/>
          </p:nvPr>
        </p:nvSpPr>
        <p:spPr/>
        <p:txBody>
          <a:bodyPr/>
          <a:lstStyle/>
          <a:p>
            <a:r>
              <a:rPr lang="en-US" sz="3600" dirty="0"/>
              <a:t>MGA Treasurer Training</a:t>
            </a:r>
            <a:endParaRPr lang="en-US" dirty="0"/>
          </a:p>
        </p:txBody>
      </p:sp>
      <p:sp>
        <p:nvSpPr>
          <p:cNvPr id="3" name="Subtitle 2">
            <a:extLst>
              <a:ext uri="{FF2B5EF4-FFF2-40B4-BE49-F238E27FC236}">
                <a16:creationId xmlns:a16="http://schemas.microsoft.com/office/drawing/2014/main" id="{CB480EA7-0324-6CFE-DA53-39241E41C4F0}"/>
              </a:ext>
            </a:extLst>
          </p:cNvPr>
          <p:cNvSpPr>
            <a:spLocks noGrp="1"/>
          </p:cNvSpPr>
          <p:nvPr>
            <p:ph type="subTitle" idx="1"/>
          </p:nvPr>
        </p:nvSpPr>
        <p:spPr/>
        <p:txBody>
          <a:bodyPr>
            <a:normAutofit fontScale="92500"/>
          </a:bodyPr>
          <a:lstStyle/>
          <a:p>
            <a:r>
              <a:rPr lang="en-US" dirty="0"/>
              <a:t>Samantha Capista</a:t>
            </a:r>
          </a:p>
          <a:p>
            <a:r>
              <a:rPr lang="en-US" dirty="0"/>
              <a:t>Business Operations Manager, Conference Business Operations</a:t>
            </a:r>
          </a:p>
        </p:txBody>
      </p:sp>
      <p:sp>
        <p:nvSpPr>
          <p:cNvPr id="4" name="Slide Number Placeholder 3">
            <a:extLst>
              <a:ext uri="{FF2B5EF4-FFF2-40B4-BE49-F238E27FC236}">
                <a16:creationId xmlns:a16="http://schemas.microsoft.com/office/drawing/2014/main" id="{5F31D731-E24C-C7AC-CD86-C9EECDD285D2}"/>
              </a:ext>
            </a:extLst>
          </p:cNvPr>
          <p:cNvSpPr>
            <a:spLocks noGrp="1"/>
          </p:cNvSpPr>
          <p:nvPr>
            <p:ph type="sldNum" sz="quarter" idx="18"/>
          </p:nvPr>
        </p:nvSpPr>
        <p:spPr/>
        <p:txBody>
          <a:bodyPr/>
          <a:lstStyle/>
          <a:p>
            <a:fld id="{3DD97BEB-BAEF-0344-9D5C-EC73E478698A}" type="slidenum">
              <a:rPr lang="en-US" smtClean="0"/>
              <a:pPr/>
              <a:t>1</a:t>
            </a:fld>
            <a:endParaRPr lang="en-US" dirty="0"/>
          </a:p>
        </p:txBody>
      </p:sp>
      <p:sp>
        <p:nvSpPr>
          <p:cNvPr id="5" name="TextBox 4">
            <a:extLst>
              <a:ext uri="{FF2B5EF4-FFF2-40B4-BE49-F238E27FC236}">
                <a16:creationId xmlns:a16="http://schemas.microsoft.com/office/drawing/2014/main" id="{9727578A-E3E1-58C7-EABB-18EC8A1A4F96}"/>
              </a:ext>
            </a:extLst>
          </p:cNvPr>
          <p:cNvSpPr txBox="1"/>
          <p:nvPr/>
        </p:nvSpPr>
        <p:spPr>
          <a:xfrm>
            <a:off x="-703385" y="3886200"/>
            <a:ext cx="0" cy="0"/>
          </a:xfrm>
          <a:prstGeom prst="rect">
            <a:avLst/>
          </a:prstGeom>
        </p:spPr>
        <p:txBody>
          <a:bodyPr wrap="none" rtlCol="0">
            <a:normAutofit fontScale="25000" lnSpcReduction="20000"/>
          </a:bodyPr>
          <a:lstStyle/>
          <a:p>
            <a:pPr algn="l"/>
            <a:endParaRPr lang="en-US" dirty="0"/>
          </a:p>
        </p:txBody>
      </p:sp>
      <p:sp>
        <p:nvSpPr>
          <p:cNvPr id="6" name="TextBox 5">
            <a:extLst>
              <a:ext uri="{FF2B5EF4-FFF2-40B4-BE49-F238E27FC236}">
                <a16:creationId xmlns:a16="http://schemas.microsoft.com/office/drawing/2014/main" id="{7AA654CD-0FC9-7EB3-4E6A-E9EFD0DFC9FC}"/>
              </a:ext>
            </a:extLst>
          </p:cNvPr>
          <p:cNvSpPr txBox="1"/>
          <p:nvPr/>
        </p:nvSpPr>
        <p:spPr>
          <a:xfrm>
            <a:off x="265716" y="4421828"/>
            <a:ext cx="7337734" cy="261610"/>
          </a:xfrm>
          <a:prstGeom prst="rect">
            <a:avLst/>
          </a:prstGeom>
          <a:noFill/>
        </p:spPr>
        <p:txBody>
          <a:bodyPr wrap="square" rtlCol="0">
            <a:spAutoFit/>
          </a:bodyPr>
          <a:lstStyle/>
          <a:p>
            <a:pPr algn="l"/>
            <a:r>
              <a:rPr lang="en-US" sz="1100" b="1" i="1" dirty="0">
                <a:solidFill>
                  <a:srgbClr val="00629B"/>
                </a:solidFill>
                <a:latin typeface="Calibri" panose="020F0502020204030204" pitchFamily="34" charset="0"/>
                <a:cs typeface="Calibri" panose="020F0502020204030204" pitchFamily="34" charset="0"/>
              </a:rPr>
              <a:t>Meeting Name | (DD-MMMM-YYYY)</a:t>
            </a:r>
          </a:p>
        </p:txBody>
      </p:sp>
    </p:spTree>
    <p:extLst>
      <p:ext uri="{BB962C8B-B14F-4D97-AF65-F5344CB8AC3E}">
        <p14:creationId xmlns:p14="http://schemas.microsoft.com/office/powerpoint/2010/main" val="460855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D61CD0CF-F9DC-CD9C-23C5-FC653B7A2756}"/>
              </a:ext>
            </a:extLst>
          </p:cNvPr>
          <p:cNvSpPr/>
          <p:nvPr/>
        </p:nvSpPr>
        <p:spPr>
          <a:xfrm flipH="1">
            <a:off x="4971094" y="2701872"/>
            <a:ext cx="3725968" cy="1379765"/>
          </a:xfrm>
          <a:prstGeom prst="round2DiagRect">
            <a:avLst/>
          </a:prstGeom>
          <a:solidFill>
            <a:schemeClr val="accent5">
              <a:lumMod val="20000"/>
              <a:lumOff val="80000"/>
            </a:schemeClr>
          </a:solidFill>
          <a:ln w="3175">
            <a:solidFill>
              <a:srgbClr val="00629B"/>
            </a:solidFill>
          </a:ln>
        </p:spPr>
        <p:style>
          <a:lnRef idx="2">
            <a:schemeClr val="accent6"/>
          </a:lnRef>
          <a:fillRef idx="1">
            <a:schemeClr val="lt1"/>
          </a:fillRef>
          <a:effectRef idx="0">
            <a:schemeClr val="accent6"/>
          </a:effectRef>
          <a:fontRef idx="minor">
            <a:schemeClr val="dk1"/>
          </a:fontRef>
        </p:style>
        <p:txBody>
          <a:bodyPr/>
          <a:lstStyle/>
          <a:p>
            <a:endParaRPr lang="en-US" sz="1350"/>
          </a:p>
        </p:txBody>
      </p:sp>
      <p:sp>
        <p:nvSpPr>
          <p:cNvPr id="4" name="Rectangle: Diagonal Corners Rounded 3">
            <a:extLst>
              <a:ext uri="{FF2B5EF4-FFF2-40B4-BE49-F238E27FC236}">
                <a16:creationId xmlns:a16="http://schemas.microsoft.com/office/drawing/2014/main" id="{F3E2EB2F-7C4A-1A28-26C2-E175116A9C4C}"/>
              </a:ext>
            </a:extLst>
          </p:cNvPr>
          <p:cNvSpPr/>
          <p:nvPr/>
        </p:nvSpPr>
        <p:spPr>
          <a:xfrm>
            <a:off x="446939" y="2701872"/>
            <a:ext cx="3723894" cy="1335061"/>
          </a:xfrm>
          <a:prstGeom prst="round2DiagRect">
            <a:avLst/>
          </a:prstGeom>
          <a:solidFill>
            <a:schemeClr val="accent5">
              <a:lumMod val="20000"/>
              <a:lumOff val="80000"/>
            </a:schemeClr>
          </a:solidFill>
          <a:ln w="3175">
            <a:solidFill>
              <a:srgbClr val="00629B"/>
            </a:solidFill>
          </a:ln>
        </p:spPr>
        <p:style>
          <a:lnRef idx="2">
            <a:schemeClr val="accent6"/>
          </a:lnRef>
          <a:fillRef idx="1">
            <a:schemeClr val="lt1"/>
          </a:fillRef>
          <a:effectRef idx="0">
            <a:schemeClr val="accent6"/>
          </a:effectRef>
          <a:fontRef idx="minor">
            <a:schemeClr val="dk1"/>
          </a:fontRef>
        </p:style>
        <p:txBody>
          <a:bodyPr/>
          <a:lstStyle/>
          <a:p>
            <a:endParaRPr lang="en-US" sz="1350"/>
          </a:p>
        </p:txBody>
      </p:sp>
      <p:sp>
        <p:nvSpPr>
          <p:cNvPr id="11" name="Title 10">
            <a:extLst>
              <a:ext uri="{FF2B5EF4-FFF2-40B4-BE49-F238E27FC236}">
                <a16:creationId xmlns:a16="http://schemas.microsoft.com/office/drawing/2014/main" id="{C09AAC22-D185-3EEF-A155-6CB9168F6CD4}"/>
              </a:ext>
            </a:extLst>
          </p:cNvPr>
          <p:cNvSpPr>
            <a:spLocks noGrp="1"/>
          </p:cNvSpPr>
          <p:nvPr>
            <p:ph type="title"/>
          </p:nvPr>
        </p:nvSpPr>
        <p:spPr>
          <a:xfrm>
            <a:off x="282289" y="591077"/>
            <a:ext cx="8658712" cy="425669"/>
          </a:xfrm>
        </p:spPr>
        <p:txBody>
          <a:bodyPr/>
          <a:lstStyle/>
          <a:p>
            <a:pPr algn="ctr"/>
            <a:r>
              <a:rPr lang="en-US" dirty="0"/>
              <a:t>Taxes</a:t>
            </a:r>
          </a:p>
        </p:txBody>
      </p:sp>
      <p:pic>
        <p:nvPicPr>
          <p:cNvPr id="19" name="Picture 18">
            <a:extLst>
              <a:ext uri="{FF2B5EF4-FFF2-40B4-BE49-F238E27FC236}">
                <a16:creationId xmlns:a16="http://schemas.microsoft.com/office/drawing/2014/main" id="{17FAC175-5A36-4E77-AD96-2B9E955799B8}"/>
              </a:ext>
            </a:extLst>
          </p:cNvPr>
          <p:cNvPicPr>
            <a:picLocks noChangeAspect="1"/>
          </p:cNvPicPr>
          <p:nvPr/>
        </p:nvPicPr>
        <p:blipFill>
          <a:blip r:embed="rId2"/>
          <a:stretch>
            <a:fillRect/>
          </a:stretch>
        </p:blipFill>
        <p:spPr>
          <a:xfrm>
            <a:off x="6272422" y="1061864"/>
            <a:ext cx="1270661" cy="1161747"/>
          </a:xfrm>
          <a:prstGeom prst="rect">
            <a:avLst/>
          </a:prstGeom>
        </p:spPr>
      </p:pic>
      <p:pic>
        <p:nvPicPr>
          <p:cNvPr id="21" name="Picture 20">
            <a:extLst>
              <a:ext uri="{FF2B5EF4-FFF2-40B4-BE49-F238E27FC236}">
                <a16:creationId xmlns:a16="http://schemas.microsoft.com/office/drawing/2014/main" id="{CA93CB5C-8954-B265-38B7-E13118830D35}"/>
              </a:ext>
            </a:extLst>
          </p:cNvPr>
          <p:cNvPicPr>
            <a:picLocks noChangeAspect="1"/>
          </p:cNvPicPr>
          <p:nvPr/>
        </p:nvPicPr>
        <p:blipFill>
          <a:blip r:embed="rId3"/>
          <a:stretch>
            <a:fillRect/>
          </a:stretch>
        </p:blipFill>
        <p:spPr>
          <a:xfrm>
            <a:off x="1600918" y="929286"/>
            <a:ext cx="1450067" cy="1283506"/>
          </a:xfrm>
          <a:prstGeom prst="rect">
            <a:avLst/>
          </a:prstGeom>
        </p:spPr>
      </p:pic>
      <p:sp>
        <p:nvSpPr>
          <p:cNvPr id="18" name="Text Placeholder 8">
            <a:extLst>
              <a:ext uri="{FF2B5EF4-FFF2-40B4-BE49-F238E27FC236}">
                <a16:creationId xmlns:a16="http://schemas.microsoft.com/office/drawing/2014/main" id="{10476410-2618-3CBA-9977-D9A599BCB4AB}"/>
              </a:ext>
            </a:extLst>
          </p:cNvPr>
          <p:cNvSpPr txBox="1">
            <a:spLocks/>
          </p:cNvSpPr>
          <p:nvPr/>
        </p:nvSpPr>
        <p:spPr>
          <a:xfrm>
            <a:off x="5010868" y="2765943"/>
            <a:ext cx="3621590" cy="1267480"/>
          </a:xfrm>
          <a:prstGeom prst="rect">
            <a:avLst/>
          </a:prstGeom>
        </p:spPr>
        <p:txBody>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500"/>
              <a:t>IEEE International LLC (where registered)</a:t>
            </a:r>
          </a:p>
          <a:p>
            <a:r>
              <a:rPr lang="en-US" sz="1500"/>
              <a:t>PCO/Agency</a:t>
            </a:r>
          </a:p>
          <a:p>
            <a:r>
              <a:rPr lang="en-US" sz="1500"/>
              <a:t>Local University</a:t>
            </a:r>
          </a:p>
          <a:p>
            <a:r>
              <a:rPr lang="en-US" sz="1500"/>
              <a:t>Financial co-sponsor </a:t>
            </a:r>
          </a:p>
          <a:p>
            <a:endParaRPr lang="en-US" sz="1500" dirty="0"/>
          </a:p>
        </p:txBody>
      </p:sp>
      <p:sp>
        <p:nvSpPr>
          <p:cNvPr id="20" name="Text Placeholder 5">
            <a:extLst>
              <a:ext uri="{FF2B5EF4-FFF2-40B4-BE49-F238E27FC236}">
                <a16:creationId xmlns:a16="http://schemas.microsoft.com/office/drawing/2014/main" id="{E0F4F9CF-463E-A736-411B-6A4CE0F6E99B}"/>
              </a:ext>
            </a:extLst>
          </p:cNvPr>
          <p:cNvSpPr txBox="1">
            <a:spLocks/>
          </p:cNvSpPr>
          <p:nvPr/>
        </p:nvSpPr>
        <p:spPr>
          <a:xfrm>
            <a:off x="442894" y="2788529"/>
            <a:ext cx="3946517" cy="1161747"/>
          </a:xfrm>
          <a:prstGeom prst="rect">
            <a:avLst/>
          </a:prstGeom>
        </p:spPr>
        <p:txBody>
          <a:bodyPr vert="horz" wrap="square" lIns="68580" tIns="34290" rIns="68580" bIns="34290" rtlCol="0" anchor="t">
            <a:noAutofit/>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0">
              <a:buFont typeface="LucidaGrande" charset="0"/>
              <a:buNone/>
            </a:pPr>
            <a:r>
              <a:rPr lang="en-US" sz="1500"/>
              <a:t>IEEE must report all payments made to individuals other than reimbursements. </a:t>
            </a:r>
          </a:p>
          <a:p>
            <a:r>
              <a:rPr lang="en-US" sz="1500"/>
              <a:t>US Citizens → 1099 (W9 forms)</a:t>
            </a:r>
          </a:p>
          <a:p>
            <a:r>
              <a:rPr lang="en-US" sz="1500"/>
              <a:t>Non-US Citizens → 1042 (W8 forms)</a:t>
            </a:r>
            <a:endParaRPr lang="en-US" sz="1500" dirty="0"/>
          </a:p>
        </p:txBody>
      </p:sp>
      <p:sp>
        <p:nvSpPr>
          <p:cNvPr id="22" name="Text Placeholder 6">
            <a:extLst>
              <a:ext uri="{FF2B5EF4-FFF2-40B4-BE49-F238E27FC236}">
                <a16:creationId xmlns:a16="http://schemas.microsoft.com/office/drawing/2014/main" id="{C48AB690-9963-4D94-EF6D-057B63994B7C}"/>
              </a:ext>
            </a:extLst>
          </p:cNvPr>
          <p:cNvSpPr>
            <a:spLocks noGrp="1"/>
          </p:cNvSpPr>
          <p:nvPr>
            <p:ph type="body" idx="16"/>
          </p:nvPr>
        </p:nvSpPr>
        <p:spPr>
          <a:xfrm>
            <a:off x="507497" y="2303027"/>
            <a:ext cx="3665411" cy="308610"/>
          </a:xfrm>
        </p:spPr>
        <p:txBody>
          <a:bodyPr vert="horz" wrap="square" lIns="68580" tIns="34290" rIns="68580" bIns="34290" rtlCol="0" anchor="t">
            <a:noAutofit/>
          </a:bodyPr>
          <a:lstStyle/>
          <a:p>
            <a:pPr algn="ctr"/>
            <a:r>
              <a:rPr lang="en-US" sz="1800" b="1" i="1" dirty="0">
                <a:solidFill>
                  <a:srgbClr val="00629B"/>
                </a:solidFill>
              </a:rPr>
              <a:t>US Taxes</a:t>
            </a:r>
          </a:p>
        </p:txBody>
      </p:sp>
      <p:sp>
        <p:nvSpPr>
          <p:cNvPr id="23" name="Text Placeholder 9">
            <a:extLst>
              <a:ext uri="{FF2B5EF4-FFF2-40B4-BE49-F238E27FC236}">
                <a16:creationId xmlns:a16="http://schemas.microsoft.com/office/drawing/2014/main" id="{B259E444-2730-60D2-29BB-7AD7D3C0BCAE}"/>
              </a:ext>
            </a:extLst>
          </p:cNvPr>
          <p:cNvSpPr txBox="1">
            <a:spLocks/>
          </p:cNvSpPr>
          <p:nvPr/>
        </p:nvSpPr>
        <p:spPr>
          <a:xfrm>
            <a:off x="4971093" y="2303047"/>
            <a:ext cx="3725969" cy="414681"/>
          </a:xfrm>
          <a:prstGeom prst="rect">
            <a:avLst/>
          </a:prstGeom>
        </p:spPr>
        <p:txBody>
          <a:bodyPr vert="horz" wrap="square" lIns="68580" tIns="34290" rIns="68580" bIns="34290" rtlCol="0" anchor="t">
            <a:noAutofit/>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b="1" i="1">
                <a:solidFill>
                  <a:srgbClr val="00629B"/>
                </a:solidFill>
              </a:rPr>
              <a:t>Indirect Taxes</a:t>
            </a:r>
            <a:endParaRPr lang="en-US" sz="1800" b="1" i="1" dirty="0">
              <a:solidFill>
                <a:srgbClr val="00629B"/>
              </a:solidFill>
            </a:endParaRPr>
          </a:p>
        </p:txBody>
      </p:sp>
    </p:spTree>
    <p:extLst>
      <p:ext uri="{BB962C8B-B14F-4D97-AF65-F5344CB8AC3E}">
        <p14:creationId xmlns:p14="http://schemas.microsoft.com/office/powerpoint/2010/main" val="3463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 Placeholder 2">
            <a:extLst>
              <a:ext uri="{FF2B5EF4-FFF2-40B4-BE49-F238E27FC236}">
                <a16:creationId xmlns:a16="http://schemas.microsoft.com/office/drawing/2014/main" id="{D0226E1A-D5FC-A7B8-E2C1-F29354E6639A}"/>
              </a:ext>
            </a:extLst>
          </p:cNvPr>
          <p:cNvGraphicFramePr/>
          <p:nvPr/>
        </p:nvGraphicFramePr>
        <p:xfrm>
          <a:off x="105010" y="765131"/>
          <a:ext cx="8943125" cy="1972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18BF052-67D6-C9D5-5FC7-3CC5F8A1AD22}"/>
              </a:ext>
            </a:extLst>
          </p:cNvPr>
          <p:cNvSpPr>
            <a:spLocks noGrp="1"/>
          </p:cNvSpPr>
          <p:nvPr>
            <p:ph type="title"/>
          </p:nvPr>
        </p:nvSpPr>
        <p:spPr/>
        <p:txBody>
          <a:bodyPr/>
          <a:lstStyle/>
          <a:p>
            <a:pPr algn="ctr"/>
            <a:r>
              <a:rPr lang="en-US" dirty="0"/>
              <a:t>Contracts</a:t>
            </a:r>
          </a:p>
        </p:txBody>
      </p:sp>
      <p:pic>
        <p:nvPicPr>
          <p:cNvPr id="7" name="Picture 6" descr="A line drawing of a paper and a pen&#10;&#10;Description automatically generated">
            <a:extLst>
              <a:ext uri="{FF2B5EF4-FFF2-40B4-BE49-F238E27FC236}">
                <a16:creationId xmlns:a16="http://schemas.microsoft.com/office/drawing/2014/main" id="{3F3BEB80-0548-6CC3-9A09-DCE2D0B6DEBD}"/>
              </a:ext>
            </a:extLst>
          </p:cNvPr>
          <p:cNvPicPr>
            <a:picLocks noChangeAspect="1"/>
          </p:cNvPicPr>
          <p:nvPr/>
        </p:nvPicPr>
        <p:blipFill>
          <a:blip r:embed="rId7"/>
          <a:stretch>
            <a:fillRect/>
          </a:stretch>
        </p:blipFill>
        <p:spPr>
          <a:xfrm>
            <a:off x="2803922" y="2143531"/>
            <a:ext cx="704726" cy="634889"/>
          </a:xfrm>
          <a:prstGeom prst="rect">
            <a:avLst/>
          </a:prstGeom>
        </p:spPr>
      </p:pic>
      <p:pic>
        <p:nvPicPr>
          <p:cNvPr id="11" name="Picture 10">
            <a:extLst>
              <a:ext uri="{FF2B5EF4-FFF2-40B4-BE49-F238E27FC236}">
                <a16:creationId xmlns:a16="http://schemas.microsoft.com/office/drawing/2014/main" id="{EDBCDCBA-1F02-8DBA-92DD-1A7A2EB42FCB}"/>
              </a:ext>
            </a:extLst>
          </p:cNvPr>
          <p:cNvPicPr>
            <a:picLocks noChangeAspect="1"/>
          </p:cNvPicPr>
          <p:nvPr/>
        </p:nvPicPr>
        <p:blipFill>
          <a:blip r:embed="rId8"/>
          <a:stretch>
            <a:fillRect/>
          </a:stretch>
        </p:blipFill>
        <p:spPr>
          <a:xfrm>
            <a:off x="5529492" y="724132"/>
            <a:ext cx="706374" cy="556718"/>
          </a:xfrm>
          <a:prstGeom prst="rect">
            <a:avLst/>
          </a:prstGeom>
        </p:spPr>
      </p:pic>
      <p:pic>
        <p:nvPicPr>
          <p:cNvPr id="13" name="Picture 12">
            <a:extLst>
              <a:ext uri="{FF2B5EF4-FFF2-40B4-BE49-F238E27FC236}">
                <a16:creationId xmlns:a16="http://schemas.microsoft.com/office/drawing/2014/main" id="{4FCFE6B8-EFF4-119B-F80E-F3E173B25884}"/>
              </a:ext>
            </a:extLst>
          </p:cNvPr>
          <p:cNvPicPr>
            <a:picLocks noChangeAspect="1"/>
          </p:cNvPicPr>
          <p:nvPr/>
        </p:nvPicPr>
        <p:blipFill>
          <a:blip r:embed="rId9"/>
          <a:stretch>
            <a:fillRect/>
          </a:stretch>
        </p:blipFill>
        <p:spPr>
          <a:xfrm>
            <a:off x="5529492" y="1439084"/>
            <a:ext cx="706374" cy="624384"/>
          </a:xfrm>
          <a:prstGeom prst="rect">
            <a:avLst/>
          </a:prstGeom>
        </p:spPr>
      </p:pic>
      <p:pic>
        <p:nvPicPr>
          <p:cNvPr id="17" name="Picture 16">
            <a:extLst>
              <a:ext uri="{FF2B5EF4-FFF2-40B4-BE49-F238E27FC236}">
                <a16:creationId xmlns:a16="http://schemas.microsoft.com/office/drawing/2014/main" id="{85AEBD6A-7F23-532F-5772-2562131BBA76}"/>
              </a:ext>
            </a:extLst>
          </p:cNvPr>
          <p:cNvPicPr>
            <a:picLocks noChangeAspect="1"/>
          </p:cNvPicPr>
          <p:nvPr/>
        </p:nvPicPr>
        <p:blipFill>
          <a:blip r:embed="rId10"/>
          <a:stretch>
            <a:fillRect/>
          </a:stretch>
        </p:blipFill>
        <p:spPr>
          <a:xfrm>
            <a:off x="7592884" y="2143531"/>
            <a:ext cx="706374" cy="653063"/>
          </a:xfrm>
          <a:prstGeom prst="rect">
            <a:avLst/>
          </a:prstGeom>
        </p:spPr>
      </p:pic>
      <p:pic>
        <p:nvPicPr>
          <p:cNvPr id="19" name="Picture 18">
            <a:extLst>
              <a:ext uri="{FF2B5EF4-FFF2-40B4-BE49-F238E27FC236}">
                <a16:creationId xmlns:a16="http://schemas.microsoft.com/office/drawing/2014/main" id="{EE34D1B0-E7A4-F225-F770-DC49B16032AD}"/>
              </a:ext>
            </a:extLst>
          </p:cNvPr>
          <p:cNvPicPr>
            <a:picLocks noChangeAspect="1"/>
          </p:cNvPicPr>
          <p:nvPr/>
        </p:nvPicPr>
        <p:blipFill>
          <a:blip r:embed="rId11"/>
          <a:stretch>
            <a:fillRect/>
          </a:stretch>
        </p:blipFill>
        <p:spPr>
          <a:xfrm>
            <a:off x="945395" y="1350613"/>
            <a:ext cx="706374" cy="712855"/>
          </a:xfrm>
          <a:prstGeom prst="rect">
            <a:avLst/>
          </a:prstGeom>
        </p:spPr>
      </p:pic>
      <p:graphicFrame>
        <p:nvGraphicFramePr>
          <p:cNvPr id="23" name="Table 23">
            <a:extLst>
              <a:ext uri="{FF2B5EF4-FFF2-40B4-BE49-F238E27FC236}">
                <a16:creationId xmlns:a16="http://schemas.microsoft.com/office/drawing/2014/main" id="{41FB61E1-02EC-B40B-82FF-1933FD692FE3}"/>
              </a:ext>
            </a:extLst>
          </p:cNvPr>
          <p:cNvGraphicFramePr>
            <a:graphicFrameLocks noGrp="1"/>
          </p:cNvGraphicFramePr>
          <p:nvPr/>
        </p:nvGraphicFramePr>
        <p:xfrm>
          <a:off x="1797943" y="2980949"/>
          <a:ext cx="5548112" cy="1508760"/>
        </p:xfrm>
        <a:graphic>
          <a:graphicData uri="http://schemas.openxmlformats.org/drawingml/2006/table">
            <a:tbl>
              <a:tblPr firstRow="1" bandRow="1">
                <a:tableStyleId>{FABFCF23-3B69-468F-B69F-88F6DE6A72F2}</a:tableStyleId>
              </a:tblPr>
              <a:tblGrid>
                <a:gridCol w="1665015">
                  <a:extLst>
                    <a:ext uri="{9D8B030D-6E8A-4147-A177-3AD203B41FA5}">
                      <a16:colId xmlns:a16="http://schemas.microsoft.com/office/drawing/2014/main" val="1166900317"/>
                    </a:ext>
                  </a:extLst>
                </a:gridCol>
                <a:gridCol w="1286447">
                  <a:extLst>
                    <a:ext uri="{9D8B030D-6E8A-4147-A177-3AD203B41FA5}">
                      <a16:colId xmlns:a16="http://schemas.microsoft.com/office/drawing/2014/main" val="405016694"/>
                    </a:ext>
                  </a:extLst>
                </a:gridCol>
                <a:gridCol w="1209622">
                  <a:extLst>
                    <a:ext uri="{9D8B030D-6E8A-4147-A177-3AD203B41FA5}">
                      <a16:colId xmlns:a16="http://schemas.microsoft.com/office/drawing/2014/main" val="634050726"/>
                    </a:ext>
                  </a:extLst>
                </a:gridCol>
                <a:gridCol w="1387028">
                  <a:extLst>
                    <a:ext uri="{9D8B030D-6E8A-4147-A177-3AD203B41FA5}">
                      <a16:colId xmlns:a16="http://schemas.microsoft.com/office/drawing/2014/main" val="2826474567"/>
                    </a:ext>
                  </a:extLst>
                </a:gridCol>
              </a:tblGrid>
              <a:tr h="251460">
                <a:tc>
                  <a:txBody>
                    <a:bodyPr/>
                    <a:lstStyle/>
                    <a:p>
                      <a:r>
                        <a:rPr lang="en-US" sz="1200" dirty="0"/>
                        <a:t>Contract  Type</a:t>
                      </a:r>
                    </a:p>
                  </a:txBody>
                  <a:tcPr marL="68580" marR="68580" marT="34290" marB="34290"/>
                </a:tc>
                <a:tc>
                  <a:txBody>
                    <a:bodyPr/>
                    <a:lstStyle/>
                    <a:p>
                      <a:pPr algn="ctr"/>
                      <a:r>
                        <a:rPr lang="en-US" sz="1200" dirty="0"/>
                        <a:t>Contract</a:t>
                      </a:r>
                    </a:p>
                  </a:txBody>
                  <a:tcPr marL="68580" marR="68580" marT="34290" marB="34290"/>
                </a:tc>
                <a:tc>
                  <a:txBody>
                    <a:bodyPr/>
                    <a:lstStyle/>
                    <a:p>
                      <a:pPr algn="ctr"/>
                      <a:r>
                        <a:rPr lang="en-US" sz="1200" dirty="0"/>
                        <a:t>Legal review</a:t>
                      </a:r>
                    </a:p>
                  </a:txBody>
                  <a:tcPr marL="68580" marR="68580" marT="34290" marB="34290"/>
                </a:tc>
                <a:tc>
                  <a:txBody>
                    <a:bodyPr/>
                    <a:lstStyle/>
                    <a:p>
                      <a:pPr algn="ctr"/>
                      <a:r>
                        <a:rPr lang="en-US" sz="1200" dirty="0"/>
                        <a:t>MCE engagement</a:t>
                      </a:r>
                    </a:p>
                  </a:txBody>
                  <a:tcPr marL="68580" marR="68580" marT="34290" marB="34290"/>
                </a:tc>
                <a:extLst>
                  <a:ext uri="{0D108BD9-81ED-4DB2-BD59-A6C34878D82A}">
                    <a16:rowId xmlns:a16="http://schemas.microsoft.com/office/drawing/2014/main" val="1893527660"/>
                  </a:ext>
                </a:extLst>
              </a:tr>
              <a:tr h="251460">
                <a:tc>
                  <a:txBody>
                    <a:bodyPr/>
                    <a:lstStyle/>
                    <a:p>
                      <a:r>
                        <a:rPr lang="en-US" sz="1200" dirty="0"/>
                        <a:t>&gt; US$1,000</a:t>
                      </a:r>
                    </a:p>
                  </a:txBody>
                  <a:tcPr marL="68580" marR="68580" marT="34290" marB="34290"/>
                </a:tc>
                <a:tc>
                  <a:txBody>
                    <a:bodyPr/>
                    <a:lstStyle/>
                    <a:p>
                      <a:pPr algn="ctr"/>
                      <a:r>
                        <a:rPr lang="en-US" sz="1200" dirty="0"/>
                        <a:t>Recommended</a:t>
                      </a:r>
                    </a:p>
                  </a:txBody>
                  <a:tcPr marL="68580" marR="68580" marT="34290" marB="34290"/>
                </a:tc>
                <a:tc>
                  <a:txBody>
                    <a:bodyPr/>
                    <a:lstStyle/>
                    <a:p>
                      <a:pPr algn="ctr"/>
                      <a:endParaRPr lang="en-US" sz="1200" dirty="0"/>
                    </a:p>
                  </a:txBody>
                  <a:tcPr marL="68580" marR="68580" marT="34290" marB="34290"/>
                </a:tc>
                <a:tc>
                  <a:txBody>
                    <a:bodyPr/>
                    <a:lstStyle/>
                    <a:p>
                      <a:pPr algn="ctr"/>
                      <a:endParaRPr lang="en-US" sz="1200" dirty="0"/>
                    </a:p>
                  </a:txBody>
                  <a:tcPr marL="68580" marR="68580" marT="34290" marB="34290"/>
                </a:tc>
                <a:extLst>
                  <a:ext uri="{0D108BD9-81ED-4DB2-BD59-A6C34878D82A}">
                    <a16:rowId xmlns:a16="http://schemas.microsoft.com/office/drawing/2014/main" val="2487000635"/>
                  </a:ext>
                </a:extLst>
              </a:tr>
              <a:tr h="251460">
                <a:tc>
                  <a:txBody>
                    <a:bodyPr/>
                    <a:lstStyle/>
                    <a:p>
                      <a:r>
                        <a:rPr lang="en-US" sz="1200" dirty="0"/>
                        <a:t>US$1,000 to US$4,999</a:t>
                      </a:r>
                    </a:p>
                  </a:txBody>
                  <a:tcPr marL="68580" marR="68580" marT="34290" marB="34290"/>
                </a:tc>
                <a:tc>
                  <a:txBody>
                    <a:bodyPr/>
                    <a:lstStyle/>
                    <a:p>
                      <a:pPr algn="ctr"/>
                      <a:r>
                        <a:rPr lang="en-US" sz="1200" dirty="0"/>
                        <a:t>Recommended</a:t>
                      </a:r>
                    </a:p>
                  </a:txBody>
                  <a:tcPr marL="68580" marR="68580" marT="34290" marB="34290"/>
                </a:tc>
                <a:tc>
                  <a:txBody>
                    <a:bodyPr/>
                    <a:lstStyle/>
                    <a:p>
                      <a:pPr algn="ctr"/>
                      <a:endParaRPr lang="en-US" sz="1200" dirty="0"/>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extLst>
                  <a:ext uri="{0D108BD9-81ED-4DB2-BD59-A6C34878D82A}">
                    <a16:rowId xmlns:a16="http://schemas.microsoft.com/office/drawing/2014/main" val="2723535421"/>
                  </a:ext>
                </a:extLst>
              </a:tr>
              <a:tr h="251460">
                <a:tc>
                  <a:txBody>
                    <a:bodyPr/>
                    <a:lstStyle/>
                    <a:p>
                      <a:r>
                        <a:rPr lang="en-US" sz="1200" dirty="0"/>
                        <a:t>US$5,000 to US$24,999</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endParaRPr lang="en-US" sz="1100" b="1" dirty="0">
                        <a:solidFill>
                          <a:schemeClr val="accent6"/>
                        </a:solidFill>
                      </a:endParaRPr>
                    </a:p>
                  </a:txBody>
                  <a:tcPr marL="68580" marR="68580" marT="34290" marB="34290"/>
                </a:tc>
                <a:tc>
                  <a:txBody>
                    <a:bodyPr/>
                    <a:lstStyle/>
                    <a:p>
                      <a:pPr algn="ctr"/>
                      <a:endParaRPr lang="en-US" sz="1200" dirty="0"/>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extLst>
                  <a:ext uri="{0D108BD9-81ED-4DB2-BD59-A6C34878D82A}">
                    <a16:rowId xmlns:a16="http://schemas.microsoft.com/office/drawing/2014/main" val="3106609910"/>
                  </a:ext>
                </a:extLst>
              </a:tr>
              <a:tr h="251460">
                <a:tc>
                  <a:txBody>
                    <a:bodyPr/>
                    <a:lstStyle/>
                    <a:p>
                      <a:r>
                        <a:rPr lang="en-US" sz="1200" dirty="0"/>
                        <a:t>+ US$25,000</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extLst>
                  <a:ext uri="{0D108BD9-81ED-4DB2-BD59-A6C34878D82A}">
                    <a16:rowId xmlns:a16="http://schemas.microsoft.com/office/drawing/2014/main" val="3924877300"/>
                  </a:ext>
                </a:extLst>
              </a:tr>
              <a:tr h="251460">
                <a:tc>
                  <a:txBody>
                    <a:bodyPr/>
                    <a:lstStyle/>
                    <a:p>
                      <a:r>
                        <a:rPr lang="en-US" sz="1200" dirty="0"/>
                        <a:t>High risk</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tc>
                  <a:txBody>
                    <a:bodyPr/>
                    <a:lstStyle/>
                    <a:p>
                      <a:pPr algn="ctr"/>
                      <a:r>
                        <a:rPr lang="en-US" sz="1200" b="1" i="0" kern="1200" dirty="0">
                          <a:solidFill>
                            <a:schemeClr val="accent6"/>
                          </a:solidFill>
                          <a:effectLst/>
                          <a:latin typeface="+mn-lt"/>
                          <a:ea typeface="+mn-ea"/>
                          <a:cs typeface="+mn-cs"/>
                        </a:rPr>
                        <a:t>✓</a:t>
                      </a:r>
                    </a:p>
                  </a:txBody>
                  <a:tcPr marL="68580" marR="68580" marT="34290" marB="34290"/>
                </a:tc>
                <a:extLst>
                  <a:ext uri="{0D108BD9-81ED-4DB2-BD59-A6C34878D82A}">
                    <a16:rowId xmlns:a16="http://schemas.microsoft.com/office/drawing/2014/main" val="3294235447"/>
                  </a:ext>
                </a:extLst>
              </a:tr>
            </a:tbl>
          </a:graphicData>
        </a:graphic>
      </p:graphicFrame>
    </p:spTree>
    <p:extLst>
      <p:ext uri="{BB962C8B-B14F-4D97-AF65-F5344CB8AC3E}">
        <p14:creationId xmlns:p14="http://schemas.microsoft.com/office/powerpoint/2010/main" val="8886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ED240EA-D889-4F93-A3DB-05ECD12ABECE}"/>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526D171C-83AD-4357-A05C-971BE1E5063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319E44EE-E41C-485E-95D1-838736AF4BE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CEF217A1-72DB-4638-9491-4087BA81CD0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733CFF77-5E6B-49ED-B3B5-C42968E0F30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C23B8652-B632-4615-BB88-7981A04BC8E9}"/>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graphicEl>
                                              <a:dgm id="{226DFB07-C939-45CF-8CF1-8AD3242105AF}"/>
                                            </p:graphic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graphicEl>
                                              <a:dgm id="{AAA66477-6808-4FEC-B679-D88669CBEDC3}"/>
                                            </p:graphic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graphicEl>
                                              <a:dgm id="{5F3BE6A7-C04C-450E-9B33-F9E1DCD0533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AtOnc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C9344-4B0A-9EFC-392A-49950A5732DF}"/>
              </a:ext>
            </a:extLst>
          </p:cNvPr>
          <p:cNvSpPr>
            <a:spLocks noGrp="1"/>
          </p:cNvSpPr>
          <p:nvPr>
            <p:ph type="sldNum" sz="quarter" idx="10"/>
          </p:nvPr>
        </p:nvSpPr>
        <p:spPr/>
        <p:txBody>
          <a:bodyPr/>
          <a:lstStyle/>
          <a:p>
            <a:fld id="{3DD97BEB-BAEF-0344-9D5C-EC73E478698A}" type="slidenum">
              <a:rPr lang="en-US" smtClean="0"/>
              <a:pPr/>
              <a:t>12</a:t>
            </a:fld>
            <a:endParaRPr lang="en-US" dirty="0"/>
          </a:p>
        </p:txBody>
      </p:sp>
      <p:sp>
        <p:nvSpPr>
          <p:cNvPr id="3" name="Title 2">
            <a:extLst>
              <a:ext uri="{FF2B5EF4-FFF2-40B4-BE49-F238E27FC236}">
                <a16:creationId xmlns:a16="http://schemas.microsoft.com/office/drawing/2014/main" id="{C665CBA5-CCD8-54D0-0AEC-BBE74D0BF631}"/>
              </a:ext>
            </a:extLst>
          </p:cNvPr>
          <p:cNvSpPr>
            <a:spLocks noGrp="1"/>
          </p:cNvSpPr>
          <p:nvPr>
            <p:ph type="title"/>
          </p:nvPr>
        </p:nvSpPr>
        <p:spPr>
          <a:xfrm>
            <a:off x="242644" y="453980"/>
            <a:ext cx="8658712" cy="425669"/>
          </a:xfrm>
        </p:spPr>
        <p:txBody>
          <a:bodyPr/>
          <a:lstStyle/>
          <a:p>
            <a:r>
              <a:rPr lang="en-US" sz="2800" dirty="0"/>
              <a:t>Closing your Conference</a:t>
            </a:r>
            <a:br>
              <a:rPr lang="en-US" sz="2800" dirty="0"/>
            </a:br>
            <a:endParaRPr lang="en-US" dirty="0"/>
          </a:p>
        </p:txBody>
      </p:sp>
      <p:sp>
        <p:nvSpPr>
          <p:cNvPr id="5" name="Text Placeholder 8">
            <a:extLst>
              <a:ext uri="{FF2B5EF4-FFF2-40B4-BE49-F238E27FC236}">
                <a16:creationId xmlns:a16="http://schemas.microsoft.com/office/drawing/2014/main" id="{0B646E92-CBDB-BDDE-6324-FB1533C59147}"/>
              </a:ext>
            </a:extLst>
          </p:cNvPr>
          <p:cNvSpPr txBox="1">
            <a:spLocks/>
          </p:cNvSpPr>
          <p:nvPr/>
        </p:nvSpPr>
        <p:spPr>
          <a:xfrm>
            <a:off x="264387" y="1074420"/>
            <a:ext cx="11688426" cy="411480"/>
          </a:xfrm>
          <a:prstGeom prst="rect">
            <a:avLst/>
          </a:prstGeom>
        </p:spPr>
        <p:txBody>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3200" dirty="0"/>
          </a:p>
        </p:txBody>
      </p:sp>
      <p:graphicFrame>
        <p:nvGraphicFramePr>
          <p:cNvPr id="6" name="Text Placeholder 6">
            <a:extLst>
              <a:ext uri="{FF2B5EF4-FFF2-40B4-BE49-F238E27FC236}">
                <a16:creationId xmlns:a16="http://schemas.microsoft.com/office/drawing/2014/main" id="{6F9A6A55-8154-1BD2-9272-A10C48CED756}"/>
              </a:ext>
            </a:extLst>
          </p:cNvPr>
          <p:cNvGraphicFramePr/>
          <p:nvPr>
            <p:extLst>
              <p:ext uri="{D42A27DB-BD31-4B8C-83A1-F6EECF244321}">
                <p14:modId xmlns:p14="http://schemas.microsoft.com/office/powerpoint/2010/main" val="1545987649"/>
              </p:ext>
            </p:extLst>
          </p:nvPr>
        </p:nvGraphicFramePr>
        <p:xfrm>
          <a:off x="264387" y="982981"/>
          <a:ext cx="8658712"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4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6CE05272-263E-4EAF-AED5-30C9E73EAA7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3ADDA56C-E624-41AE-B9A3-26C7C4CC51C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7F69C859-E813-48F1-B851-650B4D212A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E418B832-2FA8-43C5-A4A9-8E3C39431D0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3F996B32-5E9F-4C9D-B033-239E59276ED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38FFB77A-9B4A-4EF3-AD62-EDCEECBCF87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1773D4ED-DF46-4A89-8E2F-D2E54AF1D51B}"/>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30E64556-0601-4714-9EE9-AED0F46BCF4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170E2712-0FF5-4DD3-8720-8CF4E2241FB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E1DC181F-0A0D-400E-AF16-566AA11AA98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1A0E2AFB-706E-4B6A-B5BE-3BA9F2A889E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B9706845-3BEF-4721-AB74-81548BBCF76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2D67E06D-8C90-44E5-8A64-D4C6DF7F8F3E}"/>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24003340-A6EB-4FF7-8D39-9BD8978BF31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5A450F3B-A4ED-4126-A154-E423EDF651B9}"/>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851DD15A-F4B3-47B8-9541-93E044B055E2}"/>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6B6E1BC3-B264-45B1-81B6-F60C8BC17CDB}"/>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C2CA9052-DEE2-4DCB-BF93-28261C967E0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Top Corners Rounded 21">
            <a:extLst>
              <a:ext uri="{FF2B5EF4-FFF2-40B4-BE49-F238E27FC236}">
                <a16:creationId xmlns:a16="http://schemas.microsoft.com/office/drawing/2014/main" id="{FC916D10-2EF3-7256-B795-471E21F0A260}"/>
              </a:ext>
            </a:extLst>
          </p:cNvPr>
          <p:cNvSpPr/>
          <p:nvPr/>
        </p:nvSpPr>
        <p:spPr>
          <a:xfrm flipV="1">
            <a:off x="199398" y="1732934"/>
            <a:ext cx="4300467" cy="1511825"/>
          </a:xfrm>
          <a:prstGeom prst="round2SameRect">
            <a:avLst/>
          </a:prstGeom>
          <a:solidFill>
            <a:srgbClr val="D5E3CF">
              <a:alpha val="43922"/>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Title 6">
            <a:extLst>
              <a:ext uri="{FF2B5EF4-FFF2-40B4-BE49-F238E27FC236}">
                <a16:creationId xmlns:a16="http://schemas.microsoft.com/office/drawing/2014/main" id="{9778BB73-393F-A942-FEC2-8432616E53D5}"/>
              </a:ext>
            </a:extLst>
          </p:cNvPr>
          <p:cNvSpPr>
            <a:spLocks noGrp="1"/>
          </p:cNvSpPr>
          <p:nvPr>
            <p:ph type="title"/>
          </p:nvPr>
        </p:nvSpPr>
        <p:spPr>
          <a:xfrm>
            <a:off x="342023" y="698022"/>
            <a:ext cx="8658712" cy="425669"/>
          </a:xfrm>
        </p:spPr>
        <p:txBody>
          <a:bodyPr/>
          <a:lstStyle/>
          <a:p>
            <a:pPr algn="ctr"/>
            <a:r>
              <a:rPr lang="en-US" dirty="0"/>
              <a:t>Closing you Bank Account</a:t>
            </a:r>
          </a:p>
        </p:txBody>
      </p:sp>
      <p:pic>
        <p:nvPicPr>
          <p:cNvPr id="10" name="Picture 9">
            <a:extLst>
              <a:ext uri="{FF2B5EF4-FFF2-40B4-BE49-F238E27FC236}">
                <a16:creationId xmlns:a16="http://schemas.microsoft.com/office/drawing/2014/main" id="{856CC6B5-76F6-C39A-1CC0-AB1023D8A551}"/>
              </a:ext>
            </a:extLst>
          </p:cNvPr>
          <p:cNvPicPr>
            <a:picLocks noChangeAspect="1"/>
          </p:cNvPicPr>
          <p:nvPr/>
        </p:nvPicPr>
        <p:blipFill rotWithShape="1">
          <a:blip r:embed="rId3"/>
          <a:srcRect t="17257"/>
          <a:stretch/>
        </p:blipFill>
        <p:spPr>
          <a:xfrm>
            <a:off x="6292863" y="3355258"/>
            <a:ext cx="1035844" cy="963484"/>
          </a:xfrm>
          <a:prstGeom prst="rect">
            <a:avLst/>
          </a:prstGeom>
        </p:spPr>
      </p:pic>
      <p:pic>
        <p:nvPicPr>
          <p:cNvPr id="12" name="Picture 11">
            <a:extLst>
              <a:ext uri="{FF2B5EF4-FFF2-40B4-BE49-F238E27FC236}">
                <a16:creationId xmlns:a16="http://schemas.microsoft.com/office/drawing/2014/main" id="{644AB50E-BED6-7EDB-68B3-0263EBE2EEBA}"/>
              </a:ext>
            </a:extLst>
          </p:cNvPr>
          <p:cNvPicPr>
            <a:picLocks noChangeAspect="1"/>
          </p:cNvPicPr>
          <p:nvPr/>
        </p:nvPicPr>
        <p:blipFill rotWithShape="1">
          <a:blip r:embed="rId4"/>
          <a:srcRect t="9483"/>
          <a:stretch/>
        </p:blipFill>
        <p:spPr>
          <a:xfrm>
            <a:off x="1815294" y="3330946"/>
            <a:ext cx="1007269" cy="963484"/>
          </a:xfrm>
          <a:prstGeom prst="rect">
            <a:avLst/>
          </a:prstGeom>
        </p:spPr>
      </p:pic>
      <p:sp>
        <p:nvSpPr>
          <p:cNvPr id="17" name="Rectangle: Top Corners Rounded 16">
            <a:extLst>
              <a:ext uri="{FF2B5EF4-FFF2-40B4-BE49-F238E27FC236}">
                <a16:creationId xmlns:a16="http://schemas.microsoft.com/office/drawing/2014/main" id="{8DBFF63D-03DD-FDA6-5A55-CF66E525D5C0}"/>
              </a:ext>
            </a:extLst>
          </p:cNvPr>
          <p:cNvSpPr/>
          <p:nvPr/>
        </p:nvSpPr>
        <p:spPr>
          <a:xfrm flipV="1">
            <a:off x="4671379" y="1743994"/>
            <a:ext cx="4298682" cy="1511825"/>
          </a:xfrm>
          <a:prstGeom prst="round2SameRect">
            <a:avLst/>
          </a:prstGeom>
          <a:solidFill>
            <a:srgbClr val="D5E3CF">
              <a:alpha val="43922"/>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8" name="Text Placeholder 2">
            <a:extLst>
              <a:ext uri="{FF2B5EF4-FFF2-40B4-BE49-F238E27FC236}">
                <a16:creationId xmlns:a16="http://schemas.microsoft.com/office/drawing/2014/main" id="{5A2F66C8-79DC-64DA-8BDB-E5FB471354CC}"/>
              </a:ext>
            </a:extLst>
          </p:cNvPr>
          <p:cNvSpPr txBox="1">
            <a:spLocks/>
          </p:cNvSpPr>
          <p:nvPr/>
        </p:nvSpPr>
        <p:spPr>
          <a:xfrm>
            <a:off x="201183" y="1732934"/>
            <a:ext cx="4318552" cy="1293487"/>
          </a:xfrm>
          <a:prstGeom prst="rect">
            <a:avLst/>
          </a:prstGeom>
        </p:spPr>
        <p:txBody>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Remaining balance in the conference bank account once all expenses and loans are repaid</a:t>
            </a:r>
          </a:p>
          <a:p>
            <a:r>
              <a:rPr lang="en-US" sz="1400" dirty="0"/>
              <a:t>CB accounts transfers initiated automatically</a:t>
            </a:r>
          </a:p>
          <a:p>
            <a:r>
              <a:rPr lang="en-US" sz="1400" dirty="0"/>
              <a:t>Transfers from outside accounts need to be paid to IEEE bank account</a:t>
            </a:r>
          </a:p>
          <a:p>
            <a:endParaRPr lang="en-US" sz="1400" dirty="0"/>
          </a:p>
        </p:txBody>
      </p:sp>
      <p:sp>
        <p:nvSpPr>
          <p:cNvPr id="19" name="Text Placeholder 5">
            <a:extLst>
              <a:ext uri="{FF2B5EF4-FFF2-40B4-BE49-F238E27FC236}">
                <a16:creationId xmlns:a16="http://schemas.microsoft.com/office/drawing/2014/main" id="{D647B868-9DD7-78F7-92C4-D49E54640C19}"/>
              </a:ext>
            </a:extLst>
          </p:cNvPr>
          <p:cNvSpPr txBox="1">
            <a:spLocks/>
          </p:cNvSpPr>
          <p:nvPr/>
        </p:nvSpPr>
        <p:spPr>
          <a:xfrm>
            <a:off x="4651510" y="1342029"/>
            <a:ext cx="4318552" cy="390905"/>
          </a:xfrm>
          <a:prstGeom prst="round2SameRect">
            <a:avLst/>
          </a:prstGeom>
        </p:spPr>
        <p:style>
          <a:lnRef idx="3">
            <a:schemeClr val="lt1"/>
          </a:lnRef>
          <a:fillRef idx="1">
            <a:schemeClr val="accent6"/>
          </a:fillRef>
          <a:effectRef idx="1">
            <a:schemeClr val="accent6"/>
          </a:effectRef>
          <a:fontRef idx="minor">
            <a:schemeClr val="lt1"/>
          </a:fontRef>
        </p:style>
        <p:txBody>
          <a:bodyPr vert="horz" wrap="square" lIns="68580" tIns="34290" rIns="68580" bIns="34290" rtlCol="0" anchor="t">
            <a:noAutofit/>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None/>
            </a:pPr>
            <a:r>
              <a:rPr lang="en-US" sz="1800" b="1" i="1" dirty="0">
                <a:solidFill>
                  <a:schemeClr val="bg1"/>
                </a:solidFill>
              </a:rPr>
              <a:t>Proof of Bank Closure</a:t>
            </a:r>
          </a:p>
        </p:txBody>
      </p:sp>
      <p:sp>
        <p:nvSpPr>
          <p:cNvPr id="20" name="Text Placeholder 3">
            <a:extLst>
              <a:ext uri="{FF2B5EF4-FFF2-40B4-BE49-F238E27FC236}">
                <a16:creationId xmlns:a16="http://schemas.microsoft.com/office/drawing/2014/main" id="{A9A4465A-D95C-0E18-F94F-0E5F10E18264}"/>
              </a:ext>
            </a:extLst>
          </p:cNvPr>
          <p:cNvSpPr>
            <a:spLocks noGrp="1"/>
          </p:cNvSpPr>
          <p:nvPr>
            <p:ph type="body" idx="16"/>
          </p:nvPr>
        </p:nvSpPr>
        <p:spPr>
          <a:xfrm>
            <a:off x="192024" y="1342029"/>
            <a:ext cx="4318552" cy="390905"/>
          </a:xfrm>
          <a:prstGeom prst="round2SameRect">
            <a:avLst/>
          </a:prstGeom>
        </p:spPr>
        <p:style>
          <a:lnRef idx="3">
            <a:schemeClr val="lt1"/>
          </a:lnRef>
          <a:fillRef idx="1">
            <a:schemeClr val="accent6"/>
          </a:fillRef>
          <a:effectRef idx="1">
            <a:schemeClr val="accent6"/>
          </a:effectRef>
          <a:fontRef idx="minor">
            <a:schemeClr val="lt1"/>
          </a:fontRef>
        </p:style>
        <p:txBody>
          <a:bodyPr vert="horz" wrap="square" lIns="68580" tIns="34290" rIns="68580" bIns="34290" rtlCol="0" anchor="t">
            <a:noAutofit/>
          </a:bodyPr>
          <a:lstStyle/>
          <a:p>
            <a:pPr algn="ctr"/>
            <a:r>
              <a:rPr lang="en-US" sz="1800" b="1" i="1" dirty="0">
                <a:solidFill>
                  <a:schemeClr val="bg1"/>
                </a:solidFill>
              </a:rPr>
              <a:t>Surplus</a:t>
            </a:r>
          </a:p>
        </p:txBody>
      </p:sp>
      <p:sp>
        <p:nvSpPr>
          <p:cNvPr id="21" name="Text Placeholder 4">
            <a:extLst>
              <a:ext uri="{FF2B5EF4-FFF2-40B4-BE49-F238E27FC236}">
                <a16:creationId xmlns:a16="http://schemas.microsoft.com/office/drawing/2014/main" id="{57E7D016-8E02-3757-F651-A08A59B13B1F}"/>
              </a:ext>
            </a:extLst>
          </p:cNvPr>
          <p:cNvSpPr txBox="1">
            <a:spLocks/>
          </p:cNvSpPr>
          <p:nvPr/>
        </p:nvSpPr>
        <p:spPr>
          <a:xfrm>
            <a:off x="4651509" y="1732935"/>
            <a:ext cx="4318552" cy="1196382"/>
          </a:xfrm>
          <a:prstGeom prst="rect">
            <a:avLst/>
          </a:prstGeom>
        </p:spPr>
        <p:txBody>
          <a:bodyPr vert="horz" wrap="square" lIns="68580" tIns="34290" rIns="68580" bIns="34290" rtlCol="0" anchor="t">
            <a:noAutofit/>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t>Not required for CB accounts</a:t>
            </a:r>
          </a:p>
          <a:p>
            <a:r>
              <a:rPr lang="en-US" sz="1400"/>
              <a:t>Closing account statement showing a balance of US$0.00</a:t>
            </a:r>
          </a:p>
          <a:p>
            <a:r>
              <a:rPr lang="en-US" sz="1400"/>
              <a:t>Signed letter from third party confirming all funds were distributed from the account</a:t>
            </a:r>
            <a:endParaRPr lang="en-US" sz="1400" dirty="0"/>
          </a:p>
        </p:txBody>
      </p:sp>
    </p:spTree>
    <p:extLst>
      <p:ext uri="{BB962C8B-B14F-4D97-AF65-F5344CB8AC3E}">
        <p14:creationId xmlns:p14="http://schemas.microsoft.com/office/powerpoint/2010/main" val="42278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2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BE24A-9788-786F-C502-ACD043998B6B}"/>
              </a:ext>
            </a:extLst>
          </p:cNvPr>
          <p:cNvSpPr>
            <a:spLocks noGrp="1"/>
          </p:cNvSpPr>
          <p:nvPr>
            <p:ph type="title"/>
          </p:nvPr>
        </p:nvSpPr>
        <p:spPr>
          <a:xfrm>
            <a:off x="282289" y="765176"/>
            <a:ext cx="8658712" cy="425669"/>
          </a:xfrm>
        </p:spPr>
        <p:txBody>
          <a:bodyPr/>
          <a:lstStyle/>
          <a:p>
            <a:r>
              <a:rPr lang="en-US" dirty="0"/>
              <a:t>Final Report</a:t>
            </a:r>
            <a:br>
              <a:rPr lang="en-US" dirty="0"/>
            </a:br>
            <a:endParaRPr lang="en-US" dirty="0"/>
          </a:p>
        </p:txBody>
      </p:sp>
      <p:sp>
        <p:nvSpPr>
          <p:cNvPr id="7" name="Text Placeholder 6">
            <a:extLst>
              <a:ext uri="{FF2B5EF4-FFF2-40B4-BE49-F238E27FC236}">
                <a16:creationId xmlns:a16="http://schemas.microsoft.com/office/drawing/2014/main" id="{CDBB52CE-0CB8-09FE-CF09-62C83A2E662E}"/>
              </a:ext>
            </a:extLst>
          </p:cNvPr>
          <p:cNvSpPr>
            <a:spLocks noGrp="1"/>
          </p:cNvSpPr>
          <p:nvPr>
            <p:ph type="body" sz="quarter" idx="16"/>
          </p:nvPr>
        </p:nvSpPr>
        <p:spPr>
          <a:xfrm>
            <a:off x="282289" y="1287571"/>
            <a:ext cx="4856153" cy="3090753"/>
          </a:xfrm>
        </p:spPr>
        <p:txBody>
          <a:bodyPr/>
          <a:lstStyle/>
          <a:p>
            <a:pPr marL="285750" indent="-285750">
              <a:buFont typeface="Arial" panose="020B0604020202020204" pitchFamily="34" charset="0"/>
              <a:buChar char="•"/>
            </a:pPr>
            <a:r>
              <a:rPr lang="en-US" b="0" i="0" dirty="0">
                <a:solidFill>
                  <a:schemeClr val="tx1"/>
                </a:solidFill>
              </a:rPr>
              <a:t>Income statement summarizing the activity of the conference</a:t>
            </a:r>
          </a:p>
          <a:p>
            <a:pPr marL="285750" indent="-285750">
              <a:buFont typeface="Arial" panose="020B0604020202020204" pitchFamily="34" charset="0"/>
              <a:buChar char="•"/>
            </a:pPr>
            <a:r>
              <a:rPr lang="en-US" b="0" i="0" dirty="0">
                <a:solidFill>
                  <a:schemeClr val="tx1"/>
                </a:solidFill>
              </a:rPr>
              <a:t>Closing account balance matches surplus (excluding loan repayments)</a:t>
            </a:r>
          </a:p>
          <a:p>
            <a:pPr marL="285750" indent="-285750">
              <a:buFont typeface="Arial" panose="020B0604020202020204" pitchFamily="34" charset="0"/>
              <a:buChar char="•"/>
            </a:pPr>
            <a:r>
              <a:rPr lang="en-US" b="0" i="0" dirty="0">
                <a:solidFill>
                  <a:schemeClr val="tx1"/>
                </a:solidFill>
              </a:rPr>
              <a:t>Approved by the Chair before submission</a:t>
            </a:r>
          </a:p>
          <a:p>
            <a:pPr marL="285750" indent="-285750">
              <a:buFont typeface="Arial" panose="020B0604020202020204" pitchFamily="34" charset="0"/>
              <a:buChar char="•"/>
            </a:pPr>
            <a:r>
              <a:rPr lang="en-US" b="0" i="0" dirty="0">
                <a:solidFill>
                  <a:schemeClr val="tx1"/>
                </a:solidFill>
              </a:rPr>
              <a:t>Average time to close: 6.7 months</a:t>
            </a:r>
          </a:p>
        </p:txBody>
      </p:sp>
      <p:pic>
        <p:nvPicPr>
          <p:cNvPr id="11" name="Picture Placeholder 10">
            <a:extLst>
              <a:ext uri="{FF2B5EF4-FFF2-40B4-BE49-F238E27FC236}">
                <a16:creationId xmlns:a16="http://schemas.microsoft.com/office/drawing/2014/main" id="{0C636794-57ED-EDD1-27CF-987D743A948B}"/>
              </a:ext>
            </a:extLst>
          </p:cNvPr>
          <p:cNvPicPr>
            <a:picLocks noGrp="1" noChangeAspect="1"/>
          </p:cNvPicPr>
          <p:nvPr>
            <p:ph type="pic" sz="quarter" idx="4294967295"/>
          </p:nvPr>
        </p:nvPicPr>
        <p:blipFill>
          <a:blip r:embed="rId2">
            <a:duotone>
              <a:prstClr val="black"/>
              <a:schemeClr val="accent3">
                <a:tint val="45000"/>
                <a:satMod val="400000"/>
              </a:schemeClr>
            </a:duotone>
          </a:blip>
          <a:srcRect l="24989" r="24989"/>
          <a:stretch/>
        </p:blipFill>
        <p:spPr>
          <a:xfrm>
            <a:off x="5236994" y="458484"/>
            <a:ext cx="3439115" cy="3869004"/>
          </a:xfrm>
        </p:spPr>
      </p:pic>
    </p:spTree>
    <p:extLst>
      <p:ext uri="{BB962C8B-B14F-4D97-AF65-F5344CB8AC3E}">
        <p14:creationId xmlns:p14="http://schemas.microsoft.com/office/powerpoint/2010/main" val="1845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6ACDBF8-23E1-E8C2-7349-46F48DCCA31B}"/>
              </a:ext>
            </a:extLst>
          </p:cNvPr>
          <p:cNvSpPr/>
          <p:nvPr/>
        </p:nvSpPr>
        <p:spPr>
          <a:xfrm>
            <a:off x="369401" y="1244404"/>
            <a:ext cx="8405199" cy="673745"/>
          </a:xfrm>
          <a:prstGeom prst="roundRect">
            <a:avLst/>
          </a:prstGeom>
          <a:solidFill>
            <a:srgbClr val="D5E3CF">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Rectangle: Rounded Corners 3">
            <a:extLst>
              <a:ext uri="{FF2B5EF4-FFF2-40B4-BE49-F238E27FC236}">
                <a16:creationId xmlns:a16="http://schemas.microsoft.com/office/drawing/2014/main" id="{01628C0B-B86B-6E41-0FE3-01D01972AC48}"/>
              </a:ext>
            </a:extLst>
          </p:cNvPr>
          <p:cNvSpPr/>
          <p:nvPr/>
        </p:nvSpPr>
        <p:spPr>
          <a:xfrm>
            <a:off x="1080655" y="1200403"/>
            <a:ext cx="7879474" cy="761747"/>
          </a:xfrm>
          <a:prstGeom prst="roundRect">
            <a:avLst>
              <a:gd name="adj" fmla="val 10000"/>
            </a:avLst>
          </a:prstGeom>
          <a:noFill/>
          <a:ln w="38100">
            <a:noFill/>
          </a:ln>
        </p:spPr>
        <p:style>
          <a:lnRef idx="2">
            <a:schemeClr val="accent6"/>
          </a:lnRef>
          <a:fillRef idx="1">
            <a:schemeClr val="lt1"/>
          </a:fillRef>
          <a:effectRef idx="0">
            <a:schemeClr val="accent6"/>
          </a:effectRef>
          <a:fontRef idx="minor">
            <a:schemeClr val="dk1"/>
          </a:fontRef>
        </p:style>
        <p:txBody>
          <a:bodyPr/>
          <a:lstStyle/>
          <a:p>
            <a:pPr algn="ctr"/>
            <a:endParaRPr lang="en-US" sz="1350" dirty="0"/>
          </a:p>
        </p:txBody>
      </p:sp>
      <p:sp>
        <p:nvSpPr>
          <p:cNvPr id="5" name="Rectangle 4" descr="Presentation with Checklist">
            <a:extLst>
              <a:ext uri="{FF2B5EF4-FFF2-40B4-BE49-F238E27FC236}">
                <a16:creationId xmlns:a16="http://schemas.microsoft.com/office/drawing/2014/main" id="{093175A4-A30A-C2A1-9CB8-F449089086D0}"/>
              </a:ext>
            </a:extLst>
          </p:cNvPr>
          <p:cNvSpPr/>
          <p:nvPr/>
        </p:nvSpPr>
        <p:spPr>
          <a:xfrm>
            <a:off x="609440" y="1286098"/>
            <a:ext cx="535816" cy="59035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350" dirty="0"/>
          </a:p>
        </p:txBody>
      </p:sp>
      <p:sp>
        <p:nvSpPr>
          <p:cNvPr id="2" name="Title 1">
            <a:extLst>
              <a:ext uri="{FF2B5EF4-FFF2-40B4-BE49-F238E27FC236}">
                <a16:creationId xmlns:a16="http://schemas.microsoft.com/office/drawing/2014/main" id="{46CA3577-0ADC-D64E-62EA-AB56A1E804ED}"/>
              </a:ext>
            </a:extLst>
          </p:cNvPr>
          <p:cNvSpPr>
            <a:spLocks noGrp="1"/>
          </p:cNvSpPr>
          <p:nvPr>
            <p:ph type="title"/>
          </p:nvPr>
        </p:nvSpPr>
        <p:spPr>
          <a:xfrm>
            <a:off x="301417" y="626428"/>
            <a:ext cx="8658712" cy="425669"/>
          </a:xfrm>
        </p:spPr>
        <p:txBody>
          <a:bodyPr/>
          <a:lstStyle/>
          <a:p>
            <a:pPr algn="ctr"/>
            <a:r>
              <a:rPr lang="en-US" dirty="0"/>
              <a:t>Audit Requirements</a:t>
            </a:r>
          </a:p>
        </p:txBody>
      </p:sp>
      <p:sp>
        <p:nvSpPr>
          <p:cNvPr id="3" name="TextBox 2">
            <a:extLst>
              <a:ext uri="{FF2B5EF4-FFF2-40B4-BE49-F238E27FC236}">
                <a16:creationId xmlns:a16="http://schemas.microsoft.com/office/drawing/2014/main" id="{2502D8CA-D48A-A5B7-207D-B125DA95E485}"/>
              </a:ext>
            </a:extLst>
          </p:cNvPr>
          <p:cNvSpPr txBox="1"/>
          <p:nvPr/>
        </p:nvSpPr>
        <p:spPr>
          <a:xfrm>
            <a:off x="1089613" y="1412576"/>
            <a:ext cx="7684987" cy="369332"/>
          </a:xfrm>
          <a:prstGeom prst="rect">
            <a:avLst/>
          </a:prstGeom>
          <a:noFill/>
        </p:spPr>
        <p:txBody>
          <a:bodyPr wrap="square">
            <a:spAutoFit/>
          </a:bodyPr>
          <a:lstStyle/>
          <a:p>
            <a:pPr marL="342900" lvl="1"/>
            <a:r>
              <a:rPr lang="en-US" dirty="0"/>
              <a:t>IEEE Financial Sponsorship &gt; 50%, Total Revenue (Expense) &gt; $250K USD</a:t>
            </a:r>
          </a:p>
        </p:txBody>
      </p:sp>
      <p:sp>
        <p:nvSpPr>
          <p:cNvPr id="11" name="Text Placeholder 6">
            <a:extLst>
              <a:ext uri="{FF2B5EF4-FFF2-40B4-BE49-F238E27FC236}">
                <a16:creationId xmlns:a16="http://schemas.microsoft.com/office/drawing/2014/main" id="{9DDFB894-B08F-6FF7-4CB7-C2993587566D}"/>
              </a:ext>
            </a:extLst>
          </p:cNvPr>
          <p:cNvSpPr txBox="1">
            <a:spLocks/>
          </p:cNvSpPr>
          <p:nvPr/>
        </p:nvSpPr>
        <p:spPr>
          <a:xfrm>
            <a:off x="187543" y="2133851"/>
            <a:ext cx="8761838" cy="2371725"/>
          </a:xfrm>
          <a:prstGeom prst="rect">
            <a:avLst/>
          </a:prstGeom>
        </p:spPr>
        <p:txBody>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 indent="0">
              <a:buFont typeface="LucidaGrande" charset="0"/>
              <a:buNone/>
            </a:pPr>
            <a:r>
              <a:rPr lang="en-US" sz="1800" dirty="0"/>
              <a:t>There are two options for completing an audit:</a:t>
            </a:r>
          </a:p>
          <a:p>
            <a:pPr marL="411480" indent="-342900">
              <a:buFont typeface="+mj-lt"/>
              <a:buAutoNum type="arabicPeriod"/>
            </a:pPr>
            <a:r>
              <a:rPr lang="en-US" sz="1800" b="1" dirty="0"/>
              <a:t>IEEE Operations Audit</a:t>
            </a:r>
          </a:p>
          <a:p>
            <a:pPr lvl="1"/>
            <a:r>
              <a:rPr lang="en-US" sz="1650" dirty="0"/>
              <a:t>Audit fee 0.6% of total revenue (cap $6,000)</a:t>
            </a:r>
          </a:p>
          <a:p>
            <a:pPr lvl="1"/>
            <a:r>
              <a:rPr lang="en-US" sz="1650" dirty="0"/>
              <a:t>Audit Materials Checklist</a:t>
            </a:r>
          </a:p>
          <a:p>
            <a:pPr marL="411480" indent="-342900">
              <a:buFont typeface="+mj-lt"/>
              <a:buAutoNum type="arabicPeriod"/>
            </a:pPr>
            <a:r>
              <a:rPr lang="en-US" sz="1800" b="1" dirty="0"/>
              <a:t>Qualified Independent Auditor</a:t>
            </a:r>
          </a:p>
          <a:p>
            <a:pPr lvl="1"/>
            <a:r>
              <a:rPr lang="en-US" sz="1650" dirty="0"/>
              <a:t>Audit fee varies</a:t>
            </a:r>
          </a:p>
          <a:p>
            <a:pPr lvl="1"/>
            <a:r>
              <a:rPr lang="en-US" sz="1650" dirty="0"/>
              <a:t>Independent Memorandum of Agreement (MOA)</a:t>
            </a:r>
          </a:p>
          <a:p>
            <a:pPr marL="411480" indent="-342900">
              <a:buFont typeface="+mj-lt"/>
              <a:buAutoNum type="arabicPeriod"/>
            </a:pPr>
            <a:endParaRPr lang="en-US" sz="1800" dirty="0"/>
          </a:p>
        </p:txBody>
      </p:sp>
    </p:spTree>
    <p:extLst>
      <p:ext uri="{BB962C8B-B14F-4D97-AF65-F5344CB8AC3E}">
        <p14:creationId xmlns:p14="http://schemas.microsoft.com/office/powerpoint/2010/main" val="53865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A518-5210-A87D-BE54-3CADDD8589B3}"/>
              </a:ext>
            </a:extLst>
          </p:cNvPr>
          <p:cNvSpPr>
            <a:spLocks noGrp="1"/>
          </p:cNvSpPr>
          <p:nvPr>
            <p:ph type="ctrTitle"/>
          </p:nvPr>
        </p:nvSpPr>
        <p:spPr>
          <a:xfrm>
            <a:off x="306419" y="751016"/>
            <a:ext cx="8531162" cy="391130"/>
          </a:xfrm>
        </p:spPr>
        <p:txBody>
          <a:bodyPr/>
          <a:lstStyle/>
          <a:p>
            <a:pPr algn="ctr"/>
            <a:r>
              <a:rPr lang="en-US" dirty="0"/>
              <a:t>IEEE NextGen Financial Systems</a:t>
            </a:r>
          </a:p>
        </p:txBody>
      </p:sp>
      <p:sp>
        <p:nvSpPr>
          <p:cNvPr id="4" name="Text Placeholder 3">
            <a:extLst>
              <a:ext uri="{FF2B5EF4-FFF2-40B4-BE49-F238E27FC236}">
                <a16:creationId xmlns:a16="http://schemas.microsoft.com/office/drawing/2014/main" id="{B49E01E1-E88E-C581-F5CA-F267E2E1FF3D}"/>
              </a:ext>
            </a:extLst>
          </p:cNvPr>
          <p:cNvSpPr>
            <a:spLocks noGrp="1"/>
          </p:cNvSpPr>
          <p:nvPr>
            <p:ph type="body" idx="2"/>
          </p:nvPr>
        </p:nvSpPr>
        <p:spPr>
          <a:xfrm>
            <a:off x="297612" y="1302819"/>
            <a:ext cx="4765276" cy="3301549"/>
          </a:xfrm>
        </p:spPr>
        <p:txBody>
          <a:bodyPr>
            <a:normAutofit/>
          </a:bodyPr>
          <a:lstStyle/>
          <a:p>
            <a:r>
              <a:rPr lang="en-US" sz="2000" dirty="0"/>
              <a:t>Pass on conference financial information to analysts</a:t>
            </a:r>
          </a:p>
          <a:p>
            <a:r>
              <a:rPr lang="en-US" sz="2000" dirty="0"/>
              <a:t>Payment processing</a:t>
            </a:r>
          </a:p>
          <a:p>
            <a:pPr lvl="1"/>
            <a:r>
              <a:rPr lang="en-US" sz="1600" dirty="0"/>
              <a:t>Coupa vs. Payment Manager</a:t>
            </a:r>
          </a:p>
          <a:p>
            <a:r>
              <a:rPr lang="en-US" sz="2000" dirty="0"/>
              <a:t>Concur now available to all conferences</a:t>
            </a:r>
          </a:p>
          <a:p>
            <a:pPr lvl="1"/>
            <a:r>
              <a:rPr lang="en-US" sz="1600" dirty="0"/>
              <a:t>2023 organizers can still request via Payment Manager</a:t>
            </a:r>
          </a:p>
          <a:p>
            <a:pPr lvl="1"/>
            <a:r>
              <a:rPr lang="en-US" sz="1600" dirty="0"/>
              <a:t>Starting 1/24 all reimbursements for 2024 events + go through Concur</a:t>
            </a:r>
          </a:p>
        </p:txBody>
      </p:sp>
      <p:pic>
        <p:nvPicPr>
          <p:cNvPr id="1028" name="Picture 4" descr="Project Status – Wipro">
            <a:extLst>
              <a:ext uri="{FF2B5EF4-FFF2-40B4-BE49-F238E27FC236}">
                <a16:creationId xmlns:a16="http://schemas.microsoft.com/office/drawing/2014/main" id="{518971E8-3A94-678A-C5E8-06825B486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313" y="1871662"/>
            <a:ext cx="32670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5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32E6D8-10F3-243C-1D42-7148A4B9EE79}"/>
              </a:ext>
            </a:extLst>
          </p:cNvPr>
          <p:cNvSpPr txBox="1">
            <a:spLocks/>
          </p:cNvSpPr>
          <p:nvPr/>
        </p:nvSpPr>
        <p:spPr>
          <a:xfrm>
            <a:off x="71936" y="468325"/>
            <a:ext cx="9000127" cy="518615"/>
          </a:xfrm>
          <a:prstGeom prst="rect">
            <a:avLst/>
          </a:prstGeom>
        </p:spPr>
        <p:txBody>
          <a:bodyPr lIns="0"/>
          <a:lstStyle>
            <a:lvl1pPr defTabSz="685800">
              <a:lnSpc>
                <a:spcPct val="90000"/>
              </a:lnSpc>
              <a:spcBef>
                <a:spcPct val="0"/>
              </a:spcBef>
              <a:buNone/>
              <a:defRPr sz="2550" b="1" i="0">
                <a:solidFill>
                  <a:srgbClr val="00629B"/>
                </a:solidFill>
                <a:latin typeface="Calibri" charset="0"/>
                <a:ea typeface="Calibri" charset="0"/>
                <a:cs typeface="Calibri" charset="0"/>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t>Information Sharing</a:t>
            </a:r>
          </a:p>
        </p:txBody>
      </p:sp>
      <p:graphicFrame>
        <p:nvGraphicFramePr>
          <p:cNvPr id="6" name="Text Placeholder 2">
            <a:extLst>
              <a:ext uri="{FF2B5EF4-FFF2-40B4-BE49-F238E27FC236}">
                <a16:creationId xmlns:a16="http://schemas.microsoft.com/office/drawing/2014/main" id="{ADE47337-2FCF-6B6F-AF4B-CC03301692E5}"/>
              </a:ext>
            </a:extLst>
          </p:cNvPr>
          <p:cNvGraphicFramePr/>
          <p:nvPr>
            <p:extLst>
              <p:ext uri="{D42A27DB-BD31-4B8C-83A1-F6EECF244321}">
                <p14:modId xmlns:p14="http://schemas.microsoft.com/office/powerpoint/2010/main" val="4248521629"/>
              </p:ext>
            </p:extLst>
          </p:nvPr>
        </p:nvGraphicFramePr>
        <p:xfrm>
          <a:off x="1014565" y="890863"/>
          <a:ext cx="7114868" cy="381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0720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50E575-6F16-3BCB-96A1-B165C845406C}"/>
              </a:ext>
            </a:extLst>
          </p:cNvPr>
          <p:cNvSpPr>
            <a:spLocks noGrp="1"/>
          </p:cNvSpPr>
          <p:nvPr>
            <p:ph type="sldNum" sz="quarter" idx="10"/>
          </p:nvPr>
        </p:nvSpPr>
        <p:spPr/>
        <p:txBody>
          <a:bodyPr/>
          <a:lstStyle/>
          <a:p>
            <a:fld id="{3DD97BEB-BAEF-0344-9D5C-EC73E478698A}" type="slidenum">
              <a:rPr lang="en-US" smtClean="0"/>
              <a:pPr/>
              <a:t>18</a:t>
            </a:fld>
            <a:endParaRPr lang="en-US" dirty="0"/>
          </a:p>
        </p:txBody>
      </p:sp>
      <p:sp>
        <p:nvSpPr>
          <p:cNvPr id="3" name="Title 2">
            <a:extLst>
              <a:ext uri="{FF2B5EF4-FFF2-40B4-BE49-F238E27FC236}">
                <a16:creationId xmlns:a16="http://schemas.microsoft.com/office/drawing/2014/main" id="{04CB2565-AFC2-9C1E-C731-DB175E557B58}"/>
              </a:ext>
            </a:extLst>
          </p:cNvPr>
          <p:cNvSpPr>
            <a:spLocks noGrp="1"/>
          </p:cNvSpPr>
          <p:nvPr>
            <p:ph type="title"/>
          </p:nvPr>
        </p:nvSpPr>
        <p:spPr/>
        <p:txBody>
          <a:bodyPr/>
          <a:lstStyle/>
          <a:p>
            <a:pPr algn="ctr"/>
            <a:r>
              <a:rPr lang="en-US" dirty="0"/>
              <a:t>MCE is here to help</a:t>
            </a:r>
          </a:p>
        </p:txBody>
      </p:sp>
      <p:sp>
        <p:nvSpPr>
          <p:cNvPr id="4" name="Text Placeholder 3">
            <a:extLst>
              <a:ext uri="{FF2B5EF4-FFF2-40B4-BE49-F238E27FC236}">
                <a16:creationId xmlns:a16="http://schemas.microsoft.com/office/drawing/2014/main" id="{2D312647-0F25-68AB-BEDA-7255C7CC4334}"/>
              </a:ext>
            </a:extLst>
          </p:cNvPr>
          <p:cNvSpPr>
            <a:spLocks noGrp="1"/>
          </p:cNvSpPr>
          <p:nvPr>
            <p:ph type="body" sz="quarter" idx="16"/>
          </p:nvPr>
        </p:nvSpPr>
        <p:spPr/>
        <p:txBody>
          <a:bodyPr/>
          <a:lstStyle/>
          <a:p>
            <a:pPr algn="ctr"/>
            <a:r>
              <a:rPr lang="en-US" dirty="0"/>
              <a:t>Areas of expertise</a:t>
            </a:r>
          </a:p>
        </p:txBody>
      </p:sp>
      <p:sp>
        <p:nvSpPr>
          <p:cNvPr id="5" name="Text Placeholder 14">
            <a:extLst>
              <a:ext uri="{FF2B5EF4-FFF2-40B4-BE49-F238E27FC236}">
                <a16:creationId xmlns:a16="http://schemas.microsoft.com/office/drawing/2014/main" id="{8DB27E66-328C-230F-1E6E-8889BF3A7E18}"/>
              </a:ext>
            </a:extLst>
          </p:cNvPr>
          <p:cNvSpPr txBox="1">
            <a:spLocks/>
          </p:cNvSpPr>
          <p:nvPr/>
        </p:nvSpPr>
        <p:spPr>
          <a:xfrm>
            <a:off x="5221603" y="1167565"/>
            <a:ext cx="4162558" cy="2879099"/>
          </a:xfrm>
          <a:prstGeom prst="rect">
            <a:avLst/>
          </a:prstGeom>
        </p:spPr>
        <p:txBody>
          <a:bodyPr>
            <a:noAutofit/>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600"/>
              </a:spcBef>
              <a:spcAft>
                <a:spcPts val="1600"/>
              </a:spcAft>
              <a:buNone/>
            </a:pPr>
            <a:r>
              <a:rPr lang="en-US" sz="1500" dirty="0"/>
              <a:t>Speaker management &amp; engagement </a:t>
            </a:r>
          </a:p>
          <a:p>
            <a:pPr marL="0" indent="0">
              <a:spcBef>
                <a:spcPts val="600"/>
              </a:spcBef>
              <a:spcAft>
                <a:spcPts val="1600"/>
              </a:spcAft>
              <a:buNone/>
            </a:pPr>
            <a:r>
              <a:rPr lang="en-US" sz="1500" dirty="0"/>
              <a:t>Conference publications</a:t>
            </a:r>
          </a:p>
          <a:p>
            <a:pPr marL="0" indent="0">
              <a:spcBef>
                <a:spcPts val="600"/>
              </a:spcBef>
              <a:spcAft>
                <a:spcPts val="1600"/>
              </a:spcAft>
              <a:buNone/>
            </a:pPr>
            <a:r>
              <a:rPr lang="en-US" sz="1500" dirty="0"/>
              <a:t>Creative event media design &amp; development </a:t>
            </a:r>
          </a:p>
          <a:p>
            <a:pPr marL="0" indent="0">
              <a:spcBef>
                <a:spcPts val="600"/>
              </a:spcBef>
              <a:spcAft>
                <a:spcPts val="1600"/>
              </a:spcAft>
              <a:buNone/>
            </a:pPr>
            <a:r>
              <a:rPr lang="en-US" sz="1500" dirty="0"/>
              <a:t>Patron program development</a:t>
            </a:r>
          </a:p>
          <a:p>
            <a:pPr marL="0" indent="0">
              <a:spcBef>
                <a:spcPts val="600"/>
              </a:spcBef>
              <a:spcAft>
                <a:spcPts val="1600"/>
              </a:spcAft>
              <a:buNone/>
            </a:pPr>
            <a:r>
              <a:rPr lang="en-US" sz="1500" dirty="0"/>
              <a:t>Exhibit sales &amp; management</a:t>
            </a:r>
          </a:p>
          <a:p>
            <a:pPr marL="0" indent="0">
              <a:spcBef>
                <a:spcPts val="600"/>
              </a:spcBef>
              <a:spcAft>
                <a:spcPts val="1600"/>
              </a:spcAft>
              <a:buNone/>
            </a:pPr>
            <a:r>
              <a:rPr lang="en-US" sz="1500" dirty="0"/>
              <a:t>Virtual event design</a:t>
            </a:r>
          </a:p>
          <a:p>
            <a:pPr marL="0" indent="0">
              <a:spcBef>
                <a:spcPts val="600"/>
              </a:spcBef>
              <a:spcAft>
                <a:spcPts val="1600"/>
              </a:spcAft>
              <a:buNone/>
            </a:pPr>
            <a:endParaRPr lang="en-US" sz="1500" dirty="0"/>
          </a:p>
        </p:txBody>
      </p:sp>
      <p:sp>
        <p:nvSpPr>
          <p:cNvPr id="6" name="Text Placeholder 2">
            <a:extLst>
              <a:ext uri="{FF2B5EF4-FFF2-40B4-BE49-F238E27FC236}">
                <a16:creationId xmlns:a16="http://schemas.microsoft.com/office/drawing/2014/main" id="{A25E669F-6590-62DE-130F-0BE6C09AF3B7}"/>
              </a:ext>
            </a:extLst>
          </p:cNvPr>
          <p:cNvSpPr txBox="1">
            <a:spLocks/>
          </p:cNvSpPr>
          <p:nvPr/>
        </p:nvSpPr>
        <p:spPr>
          <a:xfrm>
            <a:off x="682694" y="1102548"/>
            <a:ext cx="3538748" cy="3056302"/>
          </a:xfrm>
          <a:prstGeom prst="rect">
            <a:avLst/>
          </a:prstGeom>
        </p:spPr>
        <p:txBody>
          <a:bodyPr>
            <a:noAutofit/>
          </a:bodyPr>
          <a:lstStyle>
            <a:defPPr>
              <a:defRPr lang="en-US"/>
            </a:defPPr>
            <a:lvl1pPr marL="171450" indent="-171450" defTabSz="685800">
              <a:lnSpc>
                <a:spcPct val="90000"/>
              </a:lnSpc>
              <a:spcBef>
                <a:spcPts val="600"/>
              </a:spcBef>
              <a:spcAft>
                <a:spcPts val="1600"/>
              </a:spcAft>
              <a:buClr>
                <a:srgbClr val="00629B"/>
              </a:buClr>
              <a:buFont typeface="LucidaGrande" charset="0"/>
              <a:buChar char="▸"/>
              <a:defRPr b="1"/>
            </a:lvl1pPr>
            <a:lvl2pPr marL="514350" indent="-171450" defTabSz="685800">
              <a:lnSpc>
                <a:spcPct val="90000"/>
              </a:lnSpc>
              <a:spcBef>
                <a:spcPts val="375"/>
              </a:spcBef>
              <a:buClr>
                <a:srgbClr val="00629B"/>
              </a:buClr>
              <a:buFont typeface="LucidaGrande" charset="0"/>
              <a:buChar char="-"/>
              <a:defRPr sz="1350"/>
            </a:lvl2pPr>
            <a:lvl3pPr marL="857250" indent="-171450" defTabSz="685800">
              <a:lnSpc>
                <a:spcPct val="90000"/>
              </a:lnSpc>
              <a:spcBef>
                <a:spcPts val="375"/>
              </a:spcBef>
              <a:buClr>
                <a:srgbClr val="00629B"/>
              </a:buClr>
              <a:buFont typeface="Arial" panose="020B0604020202020204" pitchFamily="34" charset="0"/>
              <a:buChar char="•"/>
              <a:defRPr sz="1350"/>
            </a:lvl3pPr>
            <a:lvl4pPr marL="1200150" indent="-171450" defTabSz="685800">
              <a:lnSpc>
                <a:spcPct val="90000"/>
              </a:lnSpc>
              <a:spcBef>
                <a:spcPts val="375"/>
              </a:spcBef>
              <a:buClr>
                <a:srgbClr val="00629B"/>
              </a:buClr>
              <a:buFont typeface="Wingdings" charset="2"/>
              <a:buChar char="§"/>
              <a:defRPr sz="1350"/>
            </a:lvl4pPr>
            <a:lvl5pPr marL="1543050" indent="-171450" defTabSz="685800">
              <a:lnSpc>
                <a:spcPct val="90000"/>
              </a:lnSpc>
              <a:spcBef>
                <a:spcPts val="375"/>
              </a:spcBef>
              <a:buClr>
                <a:srgbClr val="00629B"/>
              </a:buClr>
              <a:buFont typeface="Courier New" charset="0"/>
              <a:buChar char="o"/>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r>
              <a:rPr lang="en-US" sz="1500" b="0" dirty="0"/>
              <a:t>Site selection, contract negotiation, &amp; insurance</a:t>
            </a:r>
          </a:p>
          <a:p>
            <a:pPr marL="0" indent="0">
              <a:buNone/>
            </a:pPr>
            <a:r>
              <a:rPr lang="en-US" sz="1500" b="0" dirty="0"/>
              <a:t>Venue &amp; supplier management </a:t>
            </a:r>
          </a:p>
          <a:p>
            <a:pPr marL="0" indent="0">
              <a:buNone/>
            </a:pPr>
            <a:r>
              <a:rPr lang="en-US" sz="1500" b="0" dirty="0"/>
              <a:t>Logistics planning &amp; event management</a:t>
            </a:r>
          </a:p>
          <a:p>
            <a:pPr marL="0" indent="0">
              <a:buNone/>
            </a:pPr>
            <a:r>
              <a:rPr lang="en-US" sz="1500" b="0" dirty="0"/>
              <a:t>Registration services</a:t>
            </a:r>
          </a:p>
          <a:p>
            <a:pPr marL="0" indent="0">
              <a:buNone/>
            </a:pPr>
            <a:r>
              <a:rPr lang="en-US" sz="1500" b="0" dirty="0"/>
              <a:t>Audience generation strategies </a:t>
            </a:r>
          </a:p>
          <a:p>
            <a:pPr marL="0" indent="0">
              <a:buNone/>
            </a:pPr>
            <a:r>
              <a:rPr lang="en-US" sz="1500" b="0" dirty="0"/>
              <a:t>Technical program development &amp; quality</a:t>
            </a:r>
          </a:p>
          <a:p>
            <a:pPr marL="0" indent="0">
              <a:buNone/>
            </a:pPr>
            <a:endParaRPr lang="en-US" sz="1500" b="0" dirty="0"/>
          </a:p>
          <a:p>
            <a:pPr marL="0" indent="0">
              <a:buNone/>
            </a:pPr>
            <a:endParaRPr lang="en-US" sz="1500" b="0" dirty="0"/>
          </a:p>
        </p:txBody>
      </p:sp>
      <p:pic>
        <p:nvPicPr>
          <p:cNvPr id="7" name="Picture 6">
            <a:extLst>
              <a:ext uri="{FF2B5EF4-FFF2-40B4-BE49-F238E27FC236}">
                <a16:creationId xmlns:a16="http://schemas.microsoft.com/office/drawing/2014/main" id="{1EF68672-2E4A-2C0E-01D5-AC72D6DE5CC1}"/>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44343" y="2609980"/>
            <a:ext cx="365760" cy="332898"/>
          </a:xfrm>
          <a:prstGeom prst="rect">
            <a:avLst/>
          </a:prstGeom>
        </p:spPr>
      </p:pic>
      <p:pic>
        <p:nvPicPr>
          <p:cNvPr id="8" name="Picture 7">
            <a:extLst>
              <a:ext uri="{FF2B5EF4-FFF2-40B4-BE49-F238E27FC236}">
                <a16:creationId xmlns:a16="http://schemas.microsoft.com/office/drawing/2014/main" id="{F4FB3C7C-18B3-5496-87A4-DBDF8263941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9818" y="1700932"/>
            <a:ext cx="396556" cy="359122"/>
          </a:xfrm>
          <a:prstGeom prst="rect">
            <a:avLst/>
          </a:prstGeom>
        </p:spPr>
      </p:pic>
      <p:pic>
        <p:nvPicPr>
          <p:cNvPr id="9" name="Picture 8">
            <a:extLst>
              <a:ext uri="{FF2B5EF4-FFF2-40B4-BE49-F238E27FC236}">
                <a16:creationId xmlns:a16="http://schemas.microsoft.com/office/drawing/2014/main" id="{57599592-2B25-10DC-48E4-0C59244FFE0C}"/>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9818" y="2766274"/>
            <a:ext cx="396556" cy="318474"/>
          </a:xfrm>
          <a:prstGeom prst="rect">
            <a:avLst/>
          </a:prstGeom>
        </p:spPr>
      </p:pic>
      <p:pic>
        <p:nvPicPr>
          <p:cNvPr id="10" name="Picture 9">
            <a:extLst>
              <a:ext uri="{FF2B5EF4-FFF2-40B4-BE49-F238E27FC236}">
                <a16:creationId xmlns:a16="http://schemas.microsoft.com/office/drawing/2014/main" id="{4D43C03C-B36D-E393-3918-CF4CC2031CEB}"/>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44343" y="3093313"/>
            <a:ext cx="365760" cy="318141"/>
          </a:xfrm>
          <a:prstGeom prst="rect">
            <a:avLst/>
          </a:prstGeom>
        </p:spPr>
      </p:pic>
      <p:pic>
        <p:nvPicPr>
          <p:cNvPr id="11" name="Picture 10">
            <a:extLst>
              <a:ext uri="{FF2B5EF4-FFF2-40B4-BE49-F238E27FC236}">
                <a16:creationId xmlns:a16="http://schemas.microsoft.com/office/drawing/2014/main" id="{1D32B811-F893-46BE-3D25-576BB774E754}"/>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98623" y="1127509"/>
            <a:ext cx="457200" cy="378877"/>
          </a:xfrm>
          <a:prstGeom prst="rect">
            <a:avLst/>
          </a:prstGeom>
        </p:spPr>
      </p:pic>
      <p:pic>
        <p:nvPicPr>
          <p:cNvPr id="12" name="Picture 11">
            <a:extLst>
              <a:ext uri="{FF2B5EF4-FFF2-40B4-BE49-F238E27FC236}">
                <a16:creationId xmlns:a16="http://schemas.microsoft.com/office/drawing/2014/main" id="{311C4084-D9C1-4102-C1D4-72257E49D54C}"/>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5513" y="3285002"/>
            <a:ext cx="495695" cy="284770"/>
          </a:xfrm>
          <a:prstGeom prst="rect">
            <a:avLst/>
          </a:prstGeom>
        </p:spPr>
      </p:pic>
      <p:pic>
        <p:nvPicPr>
          <p:cNvPr id="13" name="Picture 12">
            <a:extLst>
              <a:ext uri="{FF2B5EF4-FFF2-40B4-BE49-F238E27FC236}">
                <a16:creationId xmlns:a16="http://schemas.microsoft.com/office/drawing/2014/main" id="{E26AB78A-1E6E-4D5E-007E-7029DA66D846}"/>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98623" y="3542586"/>
            <a:ext cx="457200" cy="345907"/>
          </a:xfrm>
          <a:prstGeom prst="rect">
            <a:avLst/>
          </a:prstGeom>
        </p:spPr>
      </p:pic>
      <p:pic>
        <p:nvPicPr>
          <p:cNvPr id="14" name="Picture 13">
            <a:extLst>
              <a:ext uri="{FF2B5EF4-FFF2-40B4-BE49-F238E27FC236}">
                <a16:creationId xmlns:a16="http://schemas.microsoft.com/office/drawing/2014/main" id="{CCEAD771-FACD-7D0D-0127-262A0DE2C72F}"/>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6451" y="2201330"/>
            <a:ext cx="396556" cy="370201"/>
          </a:xfrm>
          <a:prstGeom prst="rect">
            <a:avLst/>
          </a:prstGeom>
        </p:spPr>
      </p:pic>
      <p:pic>
        <p:nvPicPr>
          <p:cNvPr id="15" name="Picture 14">
            <a:extLst>
              <a:ext uri="{FF2B5EF4-FFF2-40B4-BE49-F238E27FC236}">
                <a16:creationId xmlns:a16="http://schemas.microsoft.com/office/drawing/2014/main" id="{51E1F7E7-AA68-0A0F-A0A0-82D6AF96F748}"/>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31786" y="1662804"/>
            <a:ext cx="457200" cy="347468"/>
          </a:xfrm>
          <a:prstGeom prst="rect">
            <a:avLst/>
          </a:prstGeom>
        </p:spPr>
      </p:pic>
      <p:pic>
        <p:nvPicPr>
          <p:cNvPr id="16" name="Picture 15">
            <a:extLst>
              <a:ext uri="{FF2B5EF4-FFF2-40B4-BE49-F238E27FC236}">
                <a16:creationId xmlns:a16="http://schemas.microsoft.com/office/drawing/2014/main" id="{E564801E-902E-8C94-F3D4-CCDEC1C5442A}"/>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9557" y="3675367"/>
            <a:ext cx="396556" cy="483483"/>
          </a:xfrm>
          <a:prstGeom prst="rect">
            <a:avLst/>
          </a:prstGeom>
        </p:spPr>
      </p:pic>
      <p:pic>
        <p:nvPicPr>
          <p:cNvPr id="17" name="Picture 16">
            <a:extLst>
              <a:ext uri="{FF2B5EF4-FFF2-40B4-BE49-F238E27FC236}">
                <a16:creationId xmlns:a16="http://schemas.microsoft.com/office/drawing/2014/main" id="{4F4D1C55-CD3E-515A-41F5-557AB47D3977}"/>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4999" y="1127509"/>
            <a:ext cx="278210" cy="365760"/>
          </a:xfrm>
          <a:prstGeom prst="rect">
            <a:avLst/>
          </a:prstGeom>
        </p:spPr>
      </p:pic>
      <p:pic>
        <p:nvPicPr>
          <p:cNvPr id="18" name="Picture 17">
            <a:extLst>
              <a:ext uri="{FF2B5EF4-FFF2-40B4-BE49-F238E27FC236}">
                <a16:creationId xmlns:a16="http://schemas.microsoft.com/office/drawing/2014/main" id="{D6310FBF-25EB-E23C-E43A-BA5DED457246}"/>
              </a:ext>
            </a:extLst>
          </p:cNvPr>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7506" y="2197567"/>
            <a:ext cx="365760" cy="273032"/>
          </a:xfrm>
          <a:prstGeom prst="rect">
            <a:avLst/>
          </a:prstGeom>
        </p:spPr>
      </p:pic>
    </p:spTree>
    <p:extLst>
      <p:ext uri="{BB962C8B-B14F-4D97-AF65-F5344CB8AC3E}">
        <p14:creationId xmlns:p14="http://schemas.microsoft.com/office/powerpoint/2010/main" val="51832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E92E87-06CC-B3E4-E393-794E19ADE8EB}"/>
              </a:ext>
            </a:extLst>
          </p:cNvPr>
          <p:cNvSpPr>
            <a:spLocks noGrp="1"/>
          </p:cNvSpPr>
          <p:nvPr>
            <p:ph type="sldNum" sz="quarter" idx="10"/>
          </p:nvPr>
        </p:nvSpPr>
        <p:spPr/>
        <p:txBody>
          <a:bodyPr/>
          <a:lstStyle/>
          <a:p>
            <a:fld id="{3DD97BEB-BAEF-0344-9D5C-EC73E478698A}" type="slidenum">
              <a:rPr lang="en-US" smtClean="0"/>
              <a:pPr/>
              <a:t>19</a:t>
            </a:fld>
            <a:endParaRPr lang="en-US" dirty="0"/>
          </a:p>
        </p:txBody>
      </p:sp>
      <p:sp>
        <p:nvSpPr>
          <p:cNvPr id="3" name="Title 2">
            <a:extLst>
              <a:ext uri="{FF2B5EF4-FFF2-40B4-BE49-F238E27FC236}">
                <a16:creationId xmlns:a16="http://schemas.microsoft.com/office/drawing/2014/main" id="{99048199-6245-BC87-E8A8-B5845A7AED6F}"/>
              </a:ext>
            </a:extLst>
          </p:cNvPr>
          <p:cNvSpPr>
            <a:spLocks noGrp="1"/>
          </p:cNvSpPr>
          <p:nvPr>
            <p:ph type="title"/>
          </p:nvPr>
        </p:nvSpPr>
        <p:spPr/>
        <p:txBody>
          <a:bodyPr/>
          <a:lstStyle/>
          <a:p>
            <a:r>
              <a:rPr lang="en-US" dirty="0"/>
              <a:t>Resources</a:t>
            </a:r>
          </a:p>
        </p:txBody>
      </p:sp>
      <p:sp>
        <p:nvSpPr>
          <p:cNvPr id="6" name="Text Placeholder 2">
            <a:extLst>
              <a:ext uri="{FF2B5EF4-FFF2-40B4-BE49-F238E27FC236}">
                <a16:creationId xmlns:a16="http://schemas.microsoft.com/office/drawing/2014/main" id="{8FD4E5C6-AA53-89F4-4A0C-7CE2BDF708D0}"/>
              </a:ext>
            </a:extLst>
          </p:cNvPr>
          <p:cNvSpPr txBox="1">
            <a:spLocks/>
          </p:cNvSpPr>
          <p:nvPr/>
        </p:nvSpPr>
        <p:spPr>
          <a:xfrm>
            <a:off x="69915" y="716030"/>
            <a:ext cx="8791795" cy="4211858"/>
          </a:xfrm>
          <a:prstGeom prst="rect">
            <a:avLst/>
          </a:prstGeom>
        </p:spPr>
        <p:txBody>
          <a:bodyPr/>
          <a:lstStyle>
            <a:lvl1pPr marL="171450" indent="-171450" algn="l" defTabSz="685800" rtl="0" eaLnBrk="1" latinLnBrk="0" hangingPunct="1">
              <a:lnSpc>
                <a:spcPct val="90000"/>
              </a:lnSpc>
              <a:spcBef>
                <a:spcPts val="750"/>
              </a:spcBef>
              <a:buClr>
                <a:srgbClr val="00629B"/>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29B"/>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29B"/>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29B"/>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29B"/>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IEEE MCE website: </a:t>
            </a:r>
            <a:r>
              <a:rPr lang="en-US" sz="1400" dirty="0">
                <a:hlinkClick r:id="rId2"/>
              </a:rPr>
              <a:t>ieeemce.org</a:t>
            </a:r>
            <a:endParaRPr lang="en-US" sz="1400" dirty="0"/>
          </a:p>
          <a:p>
            <a:pPr lvl="1"/>
            <a:r>
              <a:rPr lang="en-US" sz="1100" dirty="0">
                <a:hlinkClick r:id="rId3"/>
              </a:rPr>
              <a:t>Finance &amp; Contracts</a:t>
            </a:r>
            <a:endParaRPr lang="en-US" sz="1100" dirty="0"/>
          </a:p>
          <a:p>
            <a:pPr lvl="2"/>
            <a:r>
              <a:rPr lang="en-US" sz="1100" dirty="0"/>
              <a:t>Building a Budget; Choosing the Right Bank Account; Determining &amp; Accepting Registration Fees; Conference Contracts Guidelines &amp; Templates; Tax Information for Conferences; Tracking Your Transactions; Closing Your Conference; Conference Audit</a:t>
            </a:r>
          </a:p>
          <a:p>
            <a:pPr lvl="1"/>
            <a:r>
              <a:rPr lang="en-US" sz="1100" dirty="0">
                <a:hlinkClick r:id="rId4"/>
              </a:rPr>
              <a:t>Conference Finance Videos</a:t>
            </a:r>
            <a:endParaRPr lang="en-US" sz="1100" dirty="0"/>
          </a:p>
          <a:p>
            <a:pPr lvl="2"/>
            <a:r>
              <a:rPr lang="en-US" sz="1100" dirty="0"/>
              <a:t>The IEEE Conference Treasurer Role and NextGen; Supporting Documentation for Payments; Cash Management; Tracking Your Transactions; Audit Documentation; Registration Reconciliation</a:t>
            </a:r>
          </a:p>
          <a:p>
            <a:r>
              <a:rPr lang="en-US" sz="1400" dirty="0"/>
              <a:t>NextGen Banking: </a:t>
            </a:r>
            <a:r>
              <a:rPr lang="en-US" sz="1400" dirty="0">
                <a:hlinkClick r:id="rId5"/>
              </a:rPr>
              <a:t>ieee-banking.ieee.org</a:t>
            </a:r>
            <a:endParaRPr lang="en-US" sz="1400" dirty="0"/>
          </a:p>
          <a:p>
            <a:r>
              <a:rPr lang="en-US" sz="1400" dirty="0"/>
              <a:t>NextGen Contracts: </a:t>
            </a:r>
            <a:r>
              <a:rPr lang="en-US" sz="1400" dirty="0">
                <a:hlinkClick r:id="rId6"/>
              </a:rPr>
              <a:t>ieee.parleypro.com</a:t>
            </a:r>
            <a:endParaRPr lang="en-US" sz="1400" dirty="0"/>
          </a:p>
          <a:p>
            <a:r>
              <a:rPr lang="en-US" sz="1400" dirty="0"/>
              <a:t>NextGen Expense Reimbursement (Concur): </a:t>
            </a:r>
            <a:r>
              <a:rPr lang="en-US" sz="1400" dirty="0">
                <a:hlinkClick r:id="rId7"/>
              </a:rPr>
              <a:t>ieee.org/concur</a:t>
            </a:r>
            <a:endParaRPr lang="en-US" sz="1400" dirty="0"/>
          </a:p>
          <a:p>
            <a:pPr lvl="1"/>
            <a:r>
              <a:rPr lang="en-US" sz="1100" dirty="0">
                <a:hlinkClick r:id="rId8"/>
              </a:rPr>
              <a:t>IEEE NextGen Training &amp; Resources</a:t>
            </a:r>
            <a:endParaRPr lang="en-US" sz="1100" dirty="0"/>
          </a:p>
          <a:p>
            <a:r>
              <a:rPr lang="en-US" sz="1400" dirty="0"/>
              <a:t>IEEE Payment Manager: </a:t>
            </a:r>
            <a:r>
              <a:rPr lang="en-US" sz="1400" dirty="0">
                <a:hlinkClick r:id="rId9"/>
              </a:rPr>
              <a:t>payments.ieee.org</a:t>
            </a:r>
            <a:endParaRPr lang="en-US" sz="1400" dirty="0"/>
          </a:p>
          <a:p>
            <a:r>
              <a:rPr lang="en-US" sz="1400" dirty="0"/>
              <a:t>IEEE Center for Learning Excellence (CLE): </a:t>
            </a:r>
            <a:r>
              <a:rPr lang="en-US" sz="1400" dirty="0">
                <a:hlinkClick r:id="rId10"/>
              </a:rPr>
              <a:t>ieee-elearning.org</a:t>
            </a:r>
            <a:endParaRPr lang="en-US" sz="1400" dirty="0"/>
          </a:p>
          <a:p>
            <a:pPr lvl="1"/>
            <a:r>
              <a:rPr lang="en-US" sz="1100" dirty="0">
                <a:hlinkClick r:id="rId11"/>
              </a:rPr>
              <a:t>Conference Education Program</a:t>
            </a:r>
            <a:endParaRPr lang="en-US" sz="1100" dirty="0"/>
          </a:p>
          <a:p>
            <a:r>
              <a:rPr lang="en-US" sz="1400" dirty="0"/>
              <a:t>CRM: Kelly Smith, </a:t>
            </a:r>
            <a:r>
              <a:rPr lang="en-US" sz="1400" dirty="0">
                <a:hlinkClick r:id="rId12"/>
              </a:rPr>
              <a:t>k.a.smith@ieee.org</a:t>
            </a:r>
            <a:endParaRPr lang="en-US" sz="1400" dirty="0"/>
          </a:p>
          <a:p>
            <a:r>
              <a:rPr lang="en-US" sz="1400" dirty="0"/>
              <a:t>Conference Analyst: Erica Glover, </a:t>
            </a:r>
            <a:r>
              <a:rPr lang="en-US" sz="1400" dirty="0">
                <a:hlinkClick r:id="rId13"/>
              </a:rPr>
              <a:t>e.glover@ieee.org</a:t>
            </a:r>
            <a:endParaRPr lang="en-US" sz="1400" dirty="0"/>
          </a:p>
          <a:p>
            <a:pPr marL="0" indent="0">
              <a:buNone/>
            </a:pPr>
            <a:endParaRPr lang="en-US" sz="1400" dirty="0"/>
          </a:p>
        </p:txBody>
      </p:sp>
    </p:spTree>
    <p:extLst>
      <p:ext uri="{BB962C8B-B14F-4D97-AF65-F5344CB8AC3E}">
        <p14:creationId xmlns:p14="http://schemas.microsoft.com/office/powerpoint/2010/main" val="157317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B86FDC-B016-6C34-6766-31AAB9BD97CF}"/>
              </a:ext>
            </a:extLst>
          </p:cNvPr>
          <p:cNvSpPr>
            <a:spLocks noGrp="1"/>
          </p:cNvSpPr>
          <p:nvPr>
            <p:ph type="body" sz="quarter" idx="13"/>
          </p:nvPr>
        </p:nvSpPr>
        <p:spPr>
          <a:xfrm>
            <a:off x="282289" y="1248841"/>
            <a:ext cx="4176423" cy="3090684"/>
          </a:xfrm>
        </p:spPr>
        <p:txBody>
          <a:bodyPr>
            <a:noAutofit/>
          </a:bodyPr>
          <a:lstStyle/>
          <a:p>
            <a:pPr marL="342900" indent="-342900">
              <a:buFont typeface="Arial" panose="020B0604020202020204" pitchFamily="34" charset="0"/>
              <a:buChar char="•"/>
            </a:pPr>
            <a:r>
              <a:rPr lang="en-US" sz="1800" dirty="0"/>
              <a:t>Conference Business Overview</a:t>
            </a:r>
          </a:p>
          <a:p>
            <a:pPr marL="342900" indent="-342900">
              <a:buFont typeface="Arial" panose="020B0604020202020204" pitchFamily="34" charset="0"/>
              <a:buChar char="•"/>
            </a:pPr>
            <a:r>
              <a:rPr lang="en-US" sz="1800" dirty="0"/>
              <a:t>Role of the Conference Treasurer</a:t>
            </a:r>
          </a:p>
          <a:p>
            <a:pPr marL="342900" indent="-342900">
              <a:buFont typeface="Arial" panose="020B0604020202020204" pitchFamily="34" charset="0"/>
              <a:buChar char="•"/>
            </a:pPr>
            <a:r>
              <a:rPr lang="en-US" sz="1800" dirty="0"/>
              <a:t>Conference Timeline</a:t>
            </a:r>
          </a:p>
          <a:p>
            <a:pPr marL="342900" indent="-342900">
              <a:buFont typeface="Arial" panose="020B0604020202020204" pitchFamily="34" charset="0"/>
              <a:buChar char="•"/>
            </a:pPr>
            <a:r>
              <a:rPr lang="en-US" sz="1800" dirty="0"/>
              <a:t>Pre-conference Items</a:t>
            </a:r>
          </a:p>
          <a:p>
            <a:pPr marL="342900" indent="-342900">
              <a:buFont typeface="Arial" panose="020B0604020202020204" pitchFamily="34" charset="0"/>
              <a:buChar char="•"/>
            </a:pPr>
            <a:r>
              <a:rPr lang="en-US" sz="1800" dirty="0"/>
              <a:t>Conference Closing</a:t>
            </a:r>
          </a:p>
          <a:p>
            <a:pPr marL="342900" indent="-342900">
              <a:buFont typeface="Arial" panose="020B0604020202020204" pitchFamily="34" charset="0"/>
              <a:buChar char="•"/>
            </a:pPr>
            <a:r>
              <a:rPr lang="en-US" sz="1800" dirty="0"/>
              <a:t>Information Sharing</a:t>
            </a:r>
          </a:p>
          <a:p>
            <a:pPr marL="342900" indent="-342900">
              <a:buFont typeface="Arial" panose="020B0604020202020204" pitchFamily="34" charset="0"/>
              <a:buChar char="•"/>
            </a:pPr>
            <a:r>
              <a:rPr lang="en-US" sz="1800" dirty="0"/>
              <a:t>IEEE NextGen</a:t>
            </a:r>
          </a:p>
          <a:p>
            <a:pPr marL="342900" indent="-342900">
              <a:buFont typeface="Arial" panose="020B0604020202020204" pitchFamily="34" charset="0"/>
              <a:buChar char="•"/>
            </a:pPr>
            <a:r>
              <a:rPr lang="en-US" sz="1800" dirty="0"/>
              <a:t>Available Resources</a:t>
            </a:r>
          </a:p>
          <a:p>
            <a:pPr marL="342900" indent="-342900">
              <a:buFont typeface="Arial" panose="020B0604020202020204" pitchFamily="34" charset="0"/>
              <a:buChar char="•"/>
            </a:pPr>
            <a:endParaRPr lang="en-US" sz="1800" dirty="0"/>
          </a:p>
        </p:txBody>
      </p:sp>
      <p:sp>
        <p:nvSpPr>
          <p:cNvPr id="3" name="Slide Number Placeholder 2">
            <a:extLst>
              <a:ext uri="{FF2B5EF4-FFF2-40B4-BE49-F238E27FC236}">
                <a16:creationId xmlns:a16="http://schemas.microsoft.com/office/drawing/2014/main" id="{46AAC110-1B19-1EF0-BEEF-42DF3038A7CF}"/>
              </a:ext>
            </a:extLst>
          </p:cNvPr>
          <p:cNvSpPr>
            <a:spLocks noGrp="1"/>
          </p:cNvSpPr>
          <p:nvPr>
            <p:ph type="sldNum" sz="quarter" idx="14"/>
          </p:nvPr>
        </p:nvSpPr>
        <p:spPr/>
        <p:txBody>
          <a:bodyPr/>
          <a:lstStyle/>
          <a:p>
            <a:fld id="{3DD97BEB-BAEF-0344-9D5C-EC73E478698A}" type="slidenum">
              <a:rPr lang="en-US" smtClean="0"/>
              <a:pPr/>
              <a:t>2</a:t>
            </a:fld>
            <a:endParaRPr lang="en-US"/>
          </a:p>
        </p:txBody>
      </p:sp>
      <p:sp>
        <p:nvSpPr>
          <p:cNvPr id="4" name="Title 3">
            <a:extLst>
              <a:ext uri="{FF2B5EF4-FFF2-40B4-BE49-F238E27FC236}">
                <a16:creationId xmlns:a16="http://schemas.microsoft.com/office/drawing/2014/main" id="{DC55D1A3-3224-1367-6A1A-59A739AA4BA0}"/>
              </a:ext>
            </a:extLst>
          </p:cNvPr>
          <p:cNvSpPr>
            <a:spLocks noGrp="1"/>
          </p:cNvSpPr>
          <p:nvPr>
            <p:ph type="title"/>
          </p:nvPr>
        </p:nvSpPr>
        <p:spPr>
          <a:xfrm>
            <a:off x="282290" y="762005"/>
            <a:ext cx="8658712" cy="425669"/>
          </a:xfrm>
        </p:spPr>
        <p:txBody>
          <a:bodyPr/>
          <a:lstStyle/>
          <a:p>
            <a:r>
              <a:rPr lang="en-US" dirty="0"/>
              <a:t>Agenda</a:t>
            </a:r>
          </a:p>
        </p:txBody>
      </p:sp>
      <p:pic>
        <p:nvPicPr>
          <p:cNvPr id="6" name="Picture Placeholder 7">
            <a:extLst>
              <a:ext uri="{FF2B5EF4-FFF2-40B4-BE49-F238E27FC236}">
                <a16:creationId xmlns:a16="http://schemas.microsoft.com/office/drawing/2014/main" id="{84A5D31A-C260-2227-BC4E-42F648F98C12}"/>
              </a:ext>
            </a:extLst>
          </p:cNvPr>
          <p:cNvPicPr>
            <a:picLocks noChangeAspect="1"/>
          </p:cNvPicPr>
          <p:nvPr/>
        </p:nvPicPr>
        <p:blipFill>
          <a:blip r:embed="rId2"/>
          <a:srcRect l="16391" r="16391"/>
          <a:stretch/>
        </p:blipFill>
        <p:spPr>
          <a:xfrm>
            <a:off x="4798577" y="559770"/>
            <a:ext cx="3802560" cy="3779755"/>
          </a:xfrm>
          <a:prstGeom prst="rect">
            <a:avLst/>
          </a:prstGeom>
        </p:spPr>
      </p:pic>
    </p:spTree>
    <p:extLst>
      <p:ext uri="{BB962C8B-B14F-4D97-AF65-F5344CB8AC3E}">
        <p14:creationId xmlns:p14="http://schemas.microsoft.com/office/powerpoint/2010/main" val="385510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02F27F-E72B-AA52-8B44-F545CE1A0AB5}"/>
              </a:ext>
            </a:extLst>
          </p:cNvPr>
          <p:cNvPicPr>
            <a:picLocks noChangeAspect="1"/>
          </p:cNvPicPr>
          <p:nvPr/>
        </p:nvPicPr>
        <p:blipFill>
          <a:blip r:embed="rId2">
            <a:alphaModFix/>
          </a:blip>
          <a:stretch>
            <a:fillRect/>
          </a:stretch>
        </p:blipFill>
        <p:spPr>
          <a:xfrm>
            <a:off x="2052636" y="336826"/>
            <a:ext cx="5038725" cy="3724275"/>
          </a:xfrm>
          <a:prstGeom prst="rect">
            <a:avLst/>
          </a:prstGeom>
        </p:spPr>
      </p:pic>
      <p:sp>
        <p:nvSpPr>
          <p:cNvPr id="2" name="Slide Number Placeholder 1">
            <a:extLst>
              <a:ext uri="{FF2B5EF4-FFF2-40B4-BE49-F238E27FC236}">
                <a16:creationId xmlns:a16="http://schemas.microsoft.com/office/drawing/2014/main" id="{8B81034E-787B-22F9-9E10-E696FBB859C4}"/>
              </a:ext>
            </a:extLst>
          </p:cNvPr>
          <p:cNvSpPr>
            <a:spLocks noGrp="1"/>
          </p:cNvSpPr>
          <p:nvPr>
            <p:ph type="sldNum" sz="quarter" idx="10"/>
          </p:nvPr>
        </p:nvSpPr>
        <p:spPr/>
        <p:txBody>
          <a:bodyPr/>
          <a:lstStyle/>
          <a:p>
            <a:fld id="{3DD97BEB-BAEF-0344-9D5C-EC73E478698A}" type="slidenum">
              <a:rPr lang="en-US" smtClean="0"/>
              <a:pPr/>
              <a:t>20</a:t>
            </a:fld>
            <a:endParaRPr lang="en-US" dirty="0"/>
          </a:p>
        </p:txBody>
      </p:sp>
      <p:sp>
        <p:nvSpPr>
          <p:cNvPr id="5" name="Title 1">
            <a:extLst>
              <a:ext uri="{FF2B5EF4-FFF2-40B4-BE49-F238E27FC236}">
                <a16:creationId xmlns:a16="http://schemas.microsoft.com/office/drawing/2014/main" id="{A5FCB566-4A0F-12C9-371F-4F1F0C7246AB}"/>
              </a:ext>
            </a:extLst>
          </p:cNvPr>
          <p:cNvSpPr txBox="1">
            <a:spLocks/>
          </p:cNvSpPr>
          <p:nvPr/>
        </p:nvSpPr>
        <p:spPr>
          <a:xfrm>
            <a:off x="202783" y="3730714"/>
            <a:ext cx="8738433" cy="923330"/>
          </a:xfrm>
          <a:prstGeom prst="rect">
            <a:avLst/>
          </a:prstGeom>
        </p:spPr>
        <p:txBody>
          <a:bodyPr lIns="0"/>
          <a:lstStyle>
            <a:lvl1pPr algn="l" defTabSz="685800" rtl="0" eaLnBrk="1" latinLnBrk="0" hangingPunct="1">
              <a:lnSpc>
                <a:spcPct val="90000"/>
              </a:lnSpc>
              <a:spcBef>
                <a:spcPct val="0"/>
              </a:spcBef>
              <a:buNone/>
              <a:defRPr sz="2550" b="1" i="0" kern="1200">
                <a:solidFill>
                  <a:srgbClr val="00629B"/>
                </a:solidFill>
                <a:latin typeface="Calibri" charset="0"/>
                <a:ea typeface="Calibri" charset="0"/>
                <a:cs typeface="Calibri" charset="0"/>
              </a:defRPr>
            </a:lvl1pPr>
          </a:lstStyle>
          <a:p>
            <a:pPr algn="ctr"/>
            <a:r>
              <a:rPr lang="en-US" sz="3600" dirty="0"/>
              <a:t>Questions</a:t>
            </a:r>
          </a:p>
        </p:txBody>
      </p:sp>
    </p:spTree>
    <p:extLst>
      <p:ext uri="{BB962C8B-B14F-4D97-AF65-F5344CB8AC3E}">
        <p14:creationId xmlns:p14="http://schemas.microsoft.com/office/powerpoint/2010/main" val="237798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D9BFE-4E0A-882E-61D6-FC01562298F7}"/>
              </a:ext>
            </a:extLst>
          </p:cNvPr>
          <p:cNvSpPr>
            <a:spLocks noGrp="1"/>
          </p:cNvSpPr>
          <p:nvPr>
            <p:ph type="sldNum" sz="quarter" idx="10"/>
          </p:nvPr>
        </p:nvSpPr>
        <p:spPr/>
        <p:txBody>
          <a:bodyPr/>
          <a:lstStyle/>
          <a:p>
            <a:fld id="{3DD97BEB-BAEF-0344-9D5C-EC73E478698A}" type="slidenum">
              <a:rPr lang="en-US" smtClean="0"/>
              <a:pPr/>
              <a:t>21</a:t>
            </a:fld>
            <a:endParaRPr lang="en-US" dirty="0"/>
          </a:p>
        </p:txBody>
      </p:sp>
      <p:sp>
        <p:nvSpPr>
          <p:cNvPr id="3" name="Title 2">
            <a:extLst>
              <a:ext uri="{FF2B5EF4-FFF2-40B4-BE49-F238E27FC236}">
                <a16:creationId xmlns:a16="http://schemas.microsoft.com/office/drawing/2014/main" id="{BF35E7AF-9B5F-59B2-0339-974EC952D0DA}"/>
              </a:ext>
            </a:extLst>
          </p:cNvPr>
          <p:cNvSpPr>
            <a:spLocks noGrp="1"/>
          </p:cNvSpPr>
          <p:nvPr>
            <p:ph type="title"/>
          </p:nvPr>
        </p:nvSpPr>
        <p:spPr>
          <a:xfrm>
            <a:off x="242644" y="2009714"/>
            <a:ext cx="8658712" cy="425669"/>
          </a:xfrm>
        </p:spPr>
        <p:txBody>
          <a:bodyPr lIns="0"/>
          <a:lstStyle/>
          <a:p>
            <a:pPr algn="ctr"/>
            <a:r>
              <a:rPr lang="en-US" sz="3600" dirty="0"/>
              <a:t>Thank you</a:t>
            </a:r>
          </a:p>
        </p:txBody>
      </p:sp>
    </p:spTree>
    <p:extLst>
      <p:ext uri="{BB962C8B-B14F-4D97-AF65-F5344CB8AC3E}">
        <p14:creationId xmlns:p14="http://schemas.microsoft.com/office/powerpoint/2010/main" val="288853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0C56-A9E2-E3BA-630B-0C19D41E6AD3}"/>
              </a:ext>
            </a:extLst>
          </p:cNvPr>
          <p:cNvSpPr>
            <a:spLocks noGrp="1"/>
          </p:cNvSpPr>
          <p:nvPr>
            <p:ph type="ctrTitle"/>
          </p:nvPr>
        </p:nvSpPr>
        <p:spPr/>
        <p:txBody>
          <a:bodyPr/>
          <a:lstStyle/>
          <a:p>
            <a:r>
              <a:rPr lang="en-US" sz="2700" dirty="0"/>
              <a:t>IEEE Conferences</a:t>
            </a:r>
          </a:p>
        </p:txBody>
      </p:sp>
      <p:sp>
        <p:nvSpPr>
          <p:cNvPr id="3" name="Subtitle 2">
            <a:extLst>
              <a:ext uri="{FF2B5EF4-FFF2-40B4-BE49-F238E27FC236}">
                <a16:creationId xmlns:a16="http://schemas.microsoft.com/office/drawing/2014/main" id="{5E3D6732-785F-2FA5-D992-310CF2D91EF1}"/>
              </a:ext>
            </a:extLst>
          </p:cNvPr>
          <p:cNvSpPr>
            <a:spLocks noGrp="1"/>
          </p:cNvSpPr>
          <p:nvPr>
            <p:ph type="subTitle" idx="1"/>
          </p:nvPr>
        </p:nvSpPr>
        <p:spPr>
          <a:xfrm>
            <a:off x="297612" y="824968"/>
            <a:ext cx="8531162" cy="316993"/>
          </a:xfrm>
        </p:spPr>
        <p:txBody>
          <a:bodyPr anchor="ctr">
            <a:noAutofit/>
          </a:bodyPr>
          <a:lstStyle/>
          <a:p>
            <a:pPr marL="342900" indent="-250031">
              <a:spcBef>
                <a:spcPts val="750"/>
              </a:spcBef>
              <a:buSzPts val="1800"/>
            </a:pPr>
            <a:r>
              <a:rPr lang="en-US" dirty="0"/>
              <a:t> The Essential Business Stats – 2023</a:t>
            </a:r>
          </a:p>
        </p:txBody>
      </p:sp>
      <p:grpSp>
        <p:nvGrpSpPr>
          <p:cNvPr id="43" name="Group 42">
            <a:extLst>
              <a:ext uri="{FF2B5EF4-FFF2-40B4-BE49-F238E27FC236}">
                <a16:creationId xmlns:a16="http://schemas.microsoft.com/office/drawing/2014/main" id="{D9D661C7-E0E6-825D-6D33-CC753C015CF0}"/>
              </a:ext>
            </a:extLst>
          </p:cNvPr>
          <p:cNvGrpSpPr/>
          <p:nvPr/>
        </p:nvGrpSpPr>
        <p:grpSpPr>
          <a:xfrm>
            <a:off x="2138778" y="2983437"/>
            <a:ext cx="1422406" cy="1192835"/>
            <a:chOff x="2068414" y="3325860"/>
            <a:chExt cx="1422406" cy="1192835"/>
          </a:xfrm>
        </p:grpSpPr>
        <p:sp>
          <p:nvSpPr>
            <p:cNvPr id="9" name="TextBox 8">
              <a:extLst>
                <a:ext uri="{FF2B5EF4-FFF2-40B4-BE49-F238E27FC236}">
                  <a16:creationId xmlns:a16="http://schemas.microsoft.com/office/drawing/2014/main" id="{78D49EDB-7D52-E923-B08A-05FEC7084109}"/>
                </a:ext>
              </a:extLst>
            </p:cNvPr>
            <p:cNvSpPr txBox="1"/>
            <p:nvPr/>
          </p:nvSpPr>
          <p:spPr>
            <a:xfrm>
              <a:off x="2068414" y="3325860"/>
              <a:ext cx="1422406" cy="613181"/>
            </a:xfrm>
            <a:prstGeom prst="rect">
              <a:avLst/>
            </a:prstGeom>
          </p:spPr>
          <p:txBody>
            <a:bodyPr lIns="0" tIns="54000" rIns="0" bIns="0" rtlCol="0" anchor="t"/>
            <a:lstStyle/>
            <a:p>
              <a:pPr algn="ctr" defTabSz="685800">
                <a:lnSpc>
                  <a:spcPts val="3750"/>
                </a:lnSpc>
                <a:defRPr/>
              </a:pPr>
              <a:r>
                <a:rPr lang="en-US" sz="3600" b="1" kern="1200" dirty="0">
                  <a:solidFill>
                    <a:srgbClr val="0066A1"/>
                  </a:solidFill>
                  <a:latin typeface="Calibri" panose="020F0502020204030204" pitchFamily="34" charset="0"/>
                  <a:ea typeface="+mn-ea"/>
                  <a:cs typeface="Calibri" panose="020F0502020204030204" pitchFamily="34" charset="0"/>
                </a:rPr>
                <a:t>549K+</a:t>
              </a:r>
            </a:p>
          </p:txBody>
        </p:sp>
        <p:sp>
          <p:nvSpPr>
            <p:cNvPr id="10" name="TextBox 9">
              <a:extLst>
                <a:ext uri="{FF2B5EF4-FFF2-40B4-BE49-F238E27FC236}">
                  <a16:creationId xmlns:a16="http://schemas.microsoft.com/office/drawing/2014/main" id="{7004A5AA-AE14-6F02-D4CB-5B5F20EE078D}"/>
                </a:ext>
              </a:extLst>
            </p:cNvPr>
            <p:cNvSpPr txBox="1"/>
            <p:nvPr/>
          </p:nvSpPr>
          <p:spPr>
            <a:xfrm rot="21574006">
              <a:off x="2226402" y="3879181"/>
              <a:ext cx="1027540" cy="639514"/>
            </a:xfrm>
            <a:prstGeom prst="rect">
              <a:avLst/>
            </a:prstGeom>
          </p:spPr>
          <p:txBody>
            <a:bodyPr lIns="0" tIns="21600" rIns="0" bIns="0" rtlCol="0" anchor="t"/>
            <a:lstStyle/>
            <a:p>
              <a:pPr algn="ctr" defTabSz="685800">
                <a:lnSpc>
                  <a:spcPts val="1500"/>
                </a:lnSpc>
                <a:defRPr/>
              </a:pPr>
              <a:r>
                <a:rPr lang="en-US" sz="1600" b="1" kern="1200" dirty="0">
                  <a:solidFill>
                    <a:prstClr val="black"/>
                  </a:solidFill>
                  <a:latin typeface="Calibri"/>
                  <a:ea typeface="+mn-ea"/>
                  <a:cs typeface="Calibri"/>
                  <a:sym typeface="Calibri"/>
                </a:rPr>
                <a:t>Global</a:t>
              </a:r>
            </a:p>
            <a:p>
              <a:pPr algn="ctr" defTabSz="685800">
                <a:lnSpc>
                  <a:spcPts val="1500"/>
                </a:lnSpc>
                <a:defRPr/>
              </a:pPr>
              <a:r>
                <a:rPr lang="en-US" sz="1600" b="1" kern="1200" dirty="0">
                  <a:solidFill>
                    <a:prstClr val="black"/>
                  </a:solidFill>
                  <a:latin typeface="Calibri"/>
                  <a:ea typeface="+mn-ea"/>
                  <a:cs typeface="Calibri"/>
                  <a:sym typeface="Calibri"/>
                </a:rPr>
                <a:t>Conference Participants</a:t>
              </a:r>
            </a:p>
          </p:txBody>
        </p:sp>
      </p:grpSp>
      <p:grpSp>
        <p:nvGrpSpPr>
          <p:cNvPr id="42" name="Group 41">
            <a:extLst>
              <a:ext uri="{FF2B5EF4-FFF2-40B4-BE49-F238E27FC236}">
                <a16:creationId xmlns:a16="http://schemas.microsoft.com/office/drawing/2014/main" id="{6DE8509D-3BEF-F57C-4EA7-1C30B5250DBA}"/>
              </a:ext>
            </a:extLst>
          </p:cNvPr>
          <p:cNvGrpSpPr/>
          <p:nvPr/>
        </p:nvGrpSpPr>
        <p:grpSpPr>
          <a:xfrm>
            <a:off x="460979" y="2994363"/>
            <a:ext cx="1257466" cy="1231818"/>
            <a:chOff x="473937" y="3299881"/>
            <a:chExt cx="1257466" cy="1231818"/>
          </a:xfrm>
        </p:grpSpPr>
        <p:sp>
          <p:nvSpPr>
            <p:cNvPr id="6" name="TextBox 5">
              <a:extLst>
                <a:ext uri="{FF2B5EF4-FFF2-40B4-BE49-F238E27FC236}">
                  <a16:creationId xmlns:a16="http://schemas.microsoft.com/office/drawing/2014/main" id="{997FB502-458B-99A4-A04C-FD4F3EE5B7F0}"/>
                </a:ext>
              </a:extLst>
            </p:cNvPr>
            <p:cNvSpPr txBox="1"/>
            <p:nvPr/>
          </p:nvSpPr>
          <p:spPr>
            <a:xfrm>
              <a:off x="482699" y="3299881"/>
              <a:ext cx="1248704" cy="550792"/>
            </a:xfrm>
            <a:prstGeom prst="rect">
              <a:avLst/>
            </a:prstGeom>
            <a:noFill/>
            <a:ln>
              <a:noFill/>
            </a:ln>
          </p:spPr>
          <p:txBody>
            <a:bodyPr wrap="square" anchor="ctr">
              <a:spAutoFit/>
            </a:bodyPr>
            <a:lstStyle/>
            <a:p>
              <a:pPr algn="ctr" defTabSz="685800">
                <a:lnSpc>
                  <a:spcPts val="1500"/>
                </a:lnSpc>
                <a:defRPr/>
              </a:pPr>
              <a:endParaRPr lang="en-US" sz="4000" b="1" kern="1200" dirty="0">
                <a:solidFill>
                  <a:srgbClr val="0066A1"/>
                </a:solidFill>
                <a:latin typeface="Calibri" panose="020F0502020204030204" pitchFamily="34" charset="0"/>
                <a:ea typeface="+mn-ea"/>
                <a:cs typeface="Calibri" panose="020F0502020204030204" pitchFamily="34" charset="0"/>
              </a:endParaRPr>
            </a:p>
            <a:p>
              <a:pPr algn="ctr" defTabSz="685800">
                <a:lnSpc>
                  <a:spcPts val="1500"/>
                </a:lnSpc>
                <a:defRPr/>
              </a:pPr>
              <a:r>
                <a:rPr lang="en-US" sz="3600" b="1" kern="1200" dirty="0">
                  <a:solidFill>
                    <a:srgbClr val="0066A1"/>
                  </a:solidFill>
                  <a:latin typeface="Calibri" panose="020F0502020204030204" pitchFamily="34" charset="0"/>
                  <a:ea typeface="+mn-ea"/>
                  <a:cs typeface="Calibri" panose="020F0502020204030204" pitchFamily="34" charset="0"/>
                </a:rPr>
                <a:t>2,065</a:t>
              </a:r>
            </a:p>
          </p:txBody>
        </p:sp>
        <p:sp>
          <p:nvSpPr>
            <p:cNvPr id="12" name="TextBox 11">
              <a:extLst>
                <a:ext uri="{FF2B5EF4-FFF2-40B4-BE49-F238E27FC236}">
                  <a16:creationId xmlns:a16="http://schemas.microsoft.com/office/drawing/2014/main" id="{0D1299EF-7077-EADA-47FD-1BEC5BE0FE3C}"/>
                </a:ext>
              </a:extLst>
            </p:cNvPr>
            <p:cNvSpPr txBox="1"/>
            <p:nvPr/>
          </p:nvSpPr>
          <p:spPr>
            <a:xfrm>
              <a:off x="473937" y="3856193"/>
              <a:ext cx="1248704" cy="675506"/>
            </a:xfrm>
            <a:prstGeom prst="rect">
              <a:avLst/>
            </a:prstGeom>
            <a:noFill/>
          </p:spPr>
          <p:txBody>
            <a:bodyPr wrap="square">
              <a:spAutoFit/>
            </a:bodyPr>
            <a:lstStyle/>
            <a:p>
              <a:pPr algn="ctr" defTabSz="685800">
                <a:lnSpc>
                  <a:spcPts val="1500"/>
                </a:lnSpc>
                <a:defRPr/>
              </a:pPr>
              <a:r>
                <a:rPr lang="en-US" sz="1600" b="1" kern="1200" dirty="0">
                  <a:solidFill>
                    <a:prstClr val="black"/>
                  </a:solidFill>
                  <a:latin typeface="Calibri"/>
                  <a:ea typeface="+mn-ea"/>
                  <a:cs typeface="Calibri"/>
                </a:rPr>
                <a:t>IEEE Conferences &amp; Events</a:t>
              </a:r>
            </a:p>
          </p:txBody>
        </p:sp>
      </p:grpSp>
      <p:pic>
        <p:nvPicPr>
          <p:cNvPr id="38" name="Picture 37">
            <a:extLst>
              <a:ext uri="{FF2B5EF4-FFF2-40B4-BE49-F238E27FC236}">
                <a16:creationId xmlns:a16="http://schemas.microsoft.com/office/drawing/2014/main" id="{578073D2-308B-3C6B-137D-D934D6FCF4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58"/>
          <a:stretch/>
        </p:blipFill>
        <p:spPr>
          <a:xfrm>
            <a:off x="1988607" y="1372031"/>
            <a:ext cx="1643863" cy="1097280"/>
          </a:xfrm>
          <a:prstGeom prst="snip2DiagRect">
            <a:avLst/>
          </a:prstGeom>
        </p:spPr>
      </p:pic>
      <p:grpSp>
        <p:nvGrpSpPr>
          <p:cNvPr id="16" name="Group 15">
            <a:extLst>
              <a:ext uri="{FF2B5EF4-FFF2-40B4-BE49-F238E27FC236}">
                <a16:creationId xmlns:a16="http://schemas.microsoft.com/office/drawing/2014/main" id="{AA4D116E-086A-C7E9-3F39-6543646C0338}"/>
              </a:ext>
            </a:extLst>
          </p:cNvPr>
          <p:cNvGrpSpPr/>
          <p:nvPr/>
        </p:nvGrpSpPr>
        <p:grpSpPr>
          <a:xfrm>
            <a:off x="2388012" y="1978119"/>
            <a:ext cx="914400" cy="914400"/>
            <a:chOff x="2914155" y="2408201"/>
            <a:chExt cx="1097280" cy="1097280"/>
          </a:xfrm>
        </p:grpSpPr>
        <p:sp>
          <p:nvSpPr>
            <p:cNvPr id="17" name="Oval 16">
              <a:extLst>
                <a:ext uri="{FF2B5EF4-FFF2-40B4-BE49-F238E27FC236}">
                  <a16:creationId xmlns:a16="http://schemas.microsoft.com/office/drawing/2014/main" id="{0F91B83F-DAF0-62FD-6123-FAF4A5B67E10}"/>
                </a:ext>
              </a:extLst>
            </p:cNvPr>
            <p:cNvSpPr/>
            <p:nvPr/>
          </p:nvSpPr>
          <p:spPr>
            <a:xfrm>
              <a:off x="2914155" y="2408201"/>
              <a:ext cx="1097280" cy="1097280"/>
            </a:xfrm>
            <a:prstGeom prst="ellipse">
              <a:avLst/>
            </a:prstGeom>
            <a:gradFill>
              <a:gsLst>
                <a:gs pos="0">
                  <a:srgbClr val="00629B"/>
                </a:gs>
                <a:gs pos="100000">
                  <a:srgbClr val="007DA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dirty="0">
                <a:solidFill>
                  <a:prstClr val="white"/>
                </a:solidFill>
                <a:latin typeface="Calibri" panose="020F0502020204030204"/>
              </a:endParaRPr>
            </a:p>
          </p:txBody>
        </p:sp>
        <p:pic>
          <p:nvPicPr>
            <p:cNvPr id="18" name="Graphic 17" descr="Clapping hands with solid fill">
              <a:extLst>
                <a:ext uri="{FF2B5EF4-FFF2-40B4-BE49-F238E27FC236}">
                  <a16:creationId xmlns:a16="http://schemas.microsoft.com/office/drawing/2014/main" id="{95EC5279-815A-395B-47C1-AB43FE1C015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97033" y="2568221"/>
              <a:ext cx="731520" cy="731520"/>
            </a:xfrm>
            <a:prstGeom prst="rect">
              <a:avLst/>
            </a:prstGeom>
          </p:spPr>
        </p:pic>
      </p:grpSp>
      <p:pic>
        <p:nvPicPr>
          <p:cNvPr id="40" name="Picture 39">
            <a:extLst>
              <a:ext uri="{FF2B5EF4-FFF2-40B4-BE49-F238E27FC236}">
                <a16:creationId xmlns:a16="http://schemas.microsoft.com/office/drawing/2014/main" id="{92580C89-91A0-F319-4EFE-BC12E021F20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484872" y="1377225"/>
            <a:ext cx="1645710" cy="1097140"/>
          </a:xfrm>
          <a:prstGeom prst="snip2DiagRect">
            <a:avLst/>
          </a:prstGeom>
        </p:spPr>
      </p:pic>
      <p:grpSp>
        <p:nvGrpSpPr>
          <p:cNvPr id="19" name="Group 18">
            <a:extLst>
              <a:ext uri="{FF2B5EF4-FFF2-40B4-BE49-F238E27FC236}">
                <a16:creationId xmlns:a16="http://schemas.microsoft.com/office/drawing/2014/main" id="{254BBFE0-F675-DB5A-174C-F734C926C5FE}"/>
              </a:ext>
            </a:extLst>
          </p:cNvPr>
          <p:cNvGrpSpPr/>
          <p:nvPr/>
        </p:nvGrpSpPr>
        <p:grpSpPr>
          <a:xfrm>
            <a:off x="5890156" y="1954126"/>
            <a:ext cx="914400" cy="914400"/>
            <a:chOff x="4904875" y="2371326"/>
            <a:chExt cx="1097280" cy="1097280"/>
          </a:xfrm>
        </p:grpSpPr>
        <p:sp>
          <p:nvSpPr>
            <p:cNvPr id="20" name="Oval 19">
              <a:extLst>
                <a:ext uri="{FF2B5EF4-FFF2-40B4-BE49-F238E27FC236}">
                  <a16:creationId xmlns:a16="http://schemas.microsoft.com/office/drawing/2014/main" id="{1DBC002B-CAAA-7F05-6C98-11BFE6D1AC3F}"/>
                </a:ext>
              </a:extLst>
            </p:cNvPr>
            <p:cNvSpPr/>
            <p:nvPr/>
          </p:nvSpPr>
          <p:spPr>
            <a:xfrm>
              <a:off x="4904875" y="2371326"/>
              <a:ext cx="1097280" cy="1097280"/>
            </a:xfrm>
            <a:prstGeom prst="ellipse">
              <a:avLst/>
            </a:prstGeom>
            <a:gradFill>
              <a:gsLst>
                <a:gs pos="0">
                  <a:srgbClr val="78BE20"/>
                </a:gs>
                <a:gs pos="100000">
                  <a:srgbClr val="93C95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dirty="0">
                <a:solidFill>
                  <a:prstClr val="white"/>
                </a:solidFill>
                <a:latin typeface="Calibri" panose="020F0502020204030204"/>
              </a:endParaRPr>
            </a:p>
          </p:txBody>
        </p:sp>
        <p:pic>
          <p:nvPicPr>
            <p:cNvPr id="21" name="Graphic 20" descr="Open book with solid fill">
              <a:extLst>
                <a:ext uri="{FF2B5EF4-FFF2-40B4-BE49-F238E27FC236}">
                  <a16:creationId xmlns:a16="http://schemas.microsoft.com/office/drawing/2014/main" id="{71C9E6C7-ACE8-3615-406A-F82CF112E5E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08215" y="2600408"/>
              <a:ext cx="685800" cy="685800"/>
            </a:xfrm>
            <a:prstGeom prst="rect">
              <a:avLst/>
            </a:prstGeom>
          </p:spPr>
        </p:pic>
      </p:grpSp>
      <p:grpSp>
        <p:nvGrpSpPr>
          <p:cNvPr id="45" name="Group 44">
            <a:extLst>
              <a:ext uri="{FF2B5EF4-FFF2-40B4-BE49-F238E27FC236}">
                <a16:creationId xmlns:a16="http://schemas.microsoft.com/office/drawing/2014/main" id="{15A61C0E-29B3-38D4-87F4-26654E80182F}"/>
              </a:ext>
            </a:extLst>
          </p:cNvPr>
          <p:cNvGrpSpPr/>
          <p:nvPr/>
        </p:nvGrpSpPr>
        <p:grpSpPr>
          <a:xfrm>
            <a:off x="5674038" y="2982624"/>
            <a:ext cx="1331185" cy="1208418"/>
            <a:chOff x="5687719" y="3384314"/>
            <a:chExt cx="1331185" cy="1208418"/>
          </a:xfrm>
        </p:grpSpPr>
        <p:sp>
          <p:nvSpPr>
            <p:cNvPr id="8" name="TextBox 7">
              <a:extLst>
                <a:ext uri="{FF2B5EF4-FFF2-40B4-BE49-F238E27FC236}">
                  <a16:creationId xmlns:a16="http://schemas.microsoft.com/office/drawing/2014/main" id="{D76DCF08-B5F0-144E-EE0A-208240A9D4EF}"/>
                </a:ext>
              </a:extLst>
            </p:cNvPr>
            <p:cNvSpPr txBox="1"/>
            <p:nvPr/>
          </p:nvSpPr>
          <p:spPr>
            <a:xfrm rot="21574006">
              <a:off x="5788174" y="3921423"/>
              <a:ext cx="1027540" cy="671309"/>
            </a:xfrm>
            <a:prstGeom prst="rect">
              <a:avLst/>
            </a:prstGeom>
          </p:spPr>
          <p:txBody>
            <a:bodyPr lIns="0" tIns="21600" rIns="0" bIns="0" rtlCol="0" anchor="t"/>
            <a:lstStyle/>
            <a:p>
              <a:pPr algn="ctr" defTabSz="685800">
                <a:lnSpc>
                  <a:spcPts val="1500"/>
                </a:lnSpc>
                <a:defRPr/>
              </a:pPr>
              <a:r>
                <a:rPr lang="en-US" sz="1600" b="1" kern="1200" dirty="0">
                  <a:solidFill>
                    <a:prstClr val="black"/>
                  </a:solidFill>
                  <a:latin typeface="Calibri"/>
                  <a:ea typeface="+mn-ea"/>
                  <a:cs typeface="Calibri"/>
                  <a:sym typeface="Calibri"/>
                </a:rPr>
                <a:t>Technical</a:t>
              </a:r>
            </a:p>
            <a:p>
              <a:pPr algn="ctr" defTabSz="685800">
                <a:lnSpc>
                  <a:spcPts val="1500"/>
                </a:lnSpc>
                <a:defRPr/>
              </a:pPr>
              <a:r>
                <a:rPr lang="en-US" sz="1600" b="1" kern="1200" dirty="0">
                  <a:solidFill>
                    <a:prstClr val="black"/>
                  </a:solidFill>
                  <a:latin typeface="Calibri"/>
                  <a:ea typeface="+mn-ea"/>
                  <a:cs typeface="Calibri"/>
                  <a:sym typeface="Calibri"/>
                </a:rPr>
                <a:t>Conference papers</a:t>
              </a:r>
            </a:p>
          </p:txBody>
        </p:sp>
        <p:sp>
          <p:nvSpPr>
            <p:cNvPr id="25" name="TextBox 24">
              <a:extLst>
                <a:ext uri="{FF2B5EF4-FFF2-40B4-BE49-F238E27FC236}">
                  <a16:creationId xmlns:a16="http://schemas.microsoft.com/office/drawing/2014/main" id="{4B0E7464-170D-2462-F356-4B5F3FD9D74A}"/>
                </a:ext>
              </a:extLst>
            </p:cNvPr>
            <p:cNvSpPr txBox="1"/>
            <p:nvPr/>
          </p:nvSpPr>
          <p:spPr>
            <a:xfrm>
              <a:off x="5687719" y="3384314"/>
              <a:ext cx="1331185" cy="613181"/>
            </a:xfrm>
            <a:prstGeom prst="rect">
              <a:avLst/>
            </a:prstGeom>
          </p:spPr>
          <p:txBody>
            <a:bodyPr lIns="0" tIns="54000" rIns="0" bIns="0" rtlCol="0" anchor="t"/>
            <a:lstStyle/>
            <a:p>
              <a:pPr algn="ctr" defTabSz="685800">
                <a:lnSpc>
                  <a:spcPts val="3750"/>
                </a:lnSpc>
                <a:defRPr/>
              </a:pPr>
              <a:r>
                <a:rPr lang="en-US" sz="3600" b="1" kern="1200" dirty="0">
                  <a:solidFill>
                    <a:srgbClr val="0066A1"/>
                  </a:solidFill>
                  <a:latin typeface="Calibri" panose="020F0502020204030204" pitchFamily="34" charset="0"/>
                  <a:ea typeface="+mn-ea"/>
                  <a:cs typeface="Calibri" panose="020F0502020204030204" pitchFamily="34" charset="0"/>
                </a:rPr>
                <a:t>230K+</a:t>
              </a:r>
            </a:p>
          </p:txBody>
        </p:sp>
      </p:grpSp>
      <p:pic>
        <p:nvPicPr>
          <p:cNvPr id="39" name="Picture 38">
            <a:extLst>
              <a:ext uri="{FF2B5EF4-FFF2-40B4-BE49-F238E27FC236}">
                <a16:creationId xmlns:a16="http://schemas.microsoft.com/office/drawing/2014/main" id="{B8D2F1E0-2F62-94F8-F5A1-41CB18D3A2B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749145" y="1361212"/>
            <a:ext cx="1645710" cy="1097280"/>
          </a:xfrm>
          <a:prstGeom prst="snip2DiagRect">
            <a:avLst/>
          </a:prstGeom>
        </p:spPr>
      </p:pic>
      <p:grpSp>
        <p:nvGrpSpPr>
          <p:cNvPr id="28" name="Group 27">
            <a:extLst>
              <a:ext uri="{FF2B5EF4-FFF2-40B4-BE49-F238E27FC236}">
                <a16:creationId xmlns:a16="http://schemas.microsoft.com/office/drawing/2014/main" id="{4BC677C3-CD6D-A007-B04C-2D574DF1405F}"/>
              </a:ext>
            </a:extLst>
          </p:cNvPr>
          <p:cNvGrpSpPr/>
          <p:nvPr/>
        </p:nvGrpSpPr>
        <p:grpSpPr>
          <a:xfrm>
            <a:off x="4105282" y="1956292"/>
            <a:ext cx="914400" cy="914400"/>
            <a:chOff x="4904875" y="2371326"/>
            <a:chExt cx="1097280" cy="1097280"/>
          </a:xfrm>
        </p:grpSpPr>
        <p:sp>
          <p:nvSpPr>
            <p:cNvPr id="29" name="Oval 28">
              <a:extLst>
                <a:ext uri="{FF2B5EF4-FFF2-40B4-BE49-F238E27FC236}">
                  <a16:creationId xmlns:a16="http://schemas.microsoft.com/office/drawing/2014/main" id="{6C58B723-5B68-98E7-CEDD-983097EC3D74}"/>
                </a:ext>
              </a:extLst>
            </p:cNvPr>
            <p:cNvSpPr/>
            <p:nvPr/>
          </p:nvSpPr>
          <p:spPr>
            <a:xfrm>
              <a:off x="4904875" y="2371326"/>
              <a:ext cx="1097280" cy="1097280"/>
            </a:xfrm>
            <a:prstGeom prst="ellipse">
              <a:avLst/>
            </a:prstGeom>
            <a:gradFill>
              <a:gsLst>
                <a:gs pos="0">
                  <a:srgbClr val="772583"/>
                </a:gs>
                <a:gs pos="100000">
                  <a:srgbClr val="981D9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dirty="0">
                <a:solidFill>
                  <a:prstClr val="white"/>
                </a:solidFill>
                <a:latin typeface="Calibri" panose="020F0502020204030204"/>
              </a:endParaRPr>
            </a:p>
          </p:txBody>
        </p:sp>
        <p:pic>
          <p:nvPicPr>
            <p:cNvPr id="30" name="Graphic 29" descr="Map with pin with solid fill">
              <a:extLst>
                <a:ext uri="{FF2B5EF4-FFF2-40B4-BE49-F238E27FC236}">
                  <a16:creationId xmlns:a16="http://schemas.microsoft.com/office/drawing/2014/main" id="{FDE7D25C-0833-321E-A275-2C6BD7DAEA1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087755" y="2531346"/>
              <a:ext cx="731520" cy="731520"/>
            </a:xfrm>
            <a:prstGeom prst="rect">
              <a:avLst/>
            </a:prstGeom>
          </p:spPr>
        </p:pic>
      </p:grpSp>
      <p:grpSp>
        <p:nvGrpSpPr>
          <p:cNvPr id="44" name="Group 43">
            <a:extLst>
              <a:ext uri="{FF2B5EF4-FFF2-40B4-BE49-F238E27FC236}">
                <a16:creationId xmlns:a16="http://schemas.microsoft.com/office/drawing/2014/main" id="{7F417B3F-00C8-6564-875A-477617492B19}"/>
              </a:ext>
            </a:extLst>
          </p:cNvPr>
          <p:cNvGrpSpPr/>
          <p:nvPr/>
        </p:nvGrpSpPr>
        <p:grpSpPr>
          <a:xfrm>
            <a:off x="3874958" y="2978495"/>
            <a:ext cx="1422406" cy="1196649"/>
            <a:chOff x="3934286" y="3357830"/>
            <a:chExt cx="1422406" cy="1196649"/>
          </a:xfrm>
        </p:grpSpPr>
        <p:sp>
          <p:nvSpPr>
            <p:cNvPr id="31" name="TextBox 30">
              <a:extLst>
                <a:ext uri="{FF2B5EF4-FFF2-40B4-BE49-F238E27FC236}">
                  <a16:creationId xmlns:a16="http://schemas.microsoft.com/office/drawing/2014/main" id="{318FBB4F-B8A1-6E27-83F2-D53053C8463D}"/>
                </a:ext>
              </a:extLst>
            </p:cNvPr>
            <p:cNvSpPr txBox="1"/>
            <p:nvPr/>
          </p:nvSpPr>
          <p:spPr>
            <a:xfrm>
              <a:off x="3934286" y="3357830"/>
              <a:ext cx="1422406" cy="613181"/>
            </a:xfrm>
            <a:prstGeom prst="rect">
              <a:avLst/>
            </a:prstGeom>
          </p:spPr>
          <p:txBody>
            <a:bodyPr lIns="0" tIns="54000" rIns="0" bIns="0" rtlCol="0" anchor="t"/>
            <a:lstStyle/>
            <a:p>
              <a:pPr algn="ctr" defTabSz="685800">
                <a:lnSpc>
                  <a:spcPts val="3750"/>
                </a:lnSpc>
                <a:defRPr/>
              </a:pPr>
              <a:r>
                <a:rPr lang="en-US" sz="3600" b="1" kern="1200" dirty="0">
                  <a:solidFill>
                    <a:srgbClr val="0066A1"/>
                  </a:solidFill>
                  <a:latin typeface="Calibri" panose="020F0502020204030204" pitchFamily="34" charset="0"/>
                  <a:ea typeface="+mn-ea"/>
                  <a:cs typeface="Calibri" panose="020F0502020204030204" pitchFamily="34" charset="0"/>
                </a:rPr>
                <a:t>100</a:t>
              </a:r>
            </a:p>
          </p:txBody>
        </p:sp>
        <p:sp>
          <p:nvSpPr>
            <p:cNvPr id="32" name="TextBox 31">
              <a:extLst>
                <a:ext uri="{FF2B5EF4-FFF2-40B4-BE49-F238E27FC236}">
                  <a16:creationId xmlns:a16="http://schemas.microsoft.com/office/drawing/2014/main" id="{FE05DEB6-AA4D-C121-D141-9D7B4314A6C9}"/>
                </a:ext>
              </a:extLst>
            </p:cNvPr>
            <p:cNvSpPr txBox="1"/>
            <p:nvPr/>
          </p:nvSpPr>
          <p:spPr>
            <a:xfrm rot="21574006">
              <a:off x="4112601" y="3914965"/>
              <a:ext cx="1027540" cy="639514"/>
            </a:xfrm>
            <a:prstGeom prst="rect">
              <a:avLst/>
            </a:prstGeom>
          </p:spPr>
          <p:txBody>
            <a:bodyPr lIns="0" tIns="21600" rIns="0" bIns="0" rtlCol="0" anchor="t"/>
            <a:lstStyle/>
            <a:p>
              <a:pPr algn="ctr" defTabSz="685800">
                <a:lnSpc>
                  <a:spcPts val="1500"/>
                </a:lnSpc>
                <a:defRPr/>
              </a:pPr>
              <a:r>
                <a:rPr lang="en-US" sz="1600" b="1" kern="1200" dirty="0">
                  <a:solidFill>
                    <a:prstClr val="black"/>
                  </a:solidFill>
                  <a:latin typeface="Calibri"/>
                  <a:ea typeface="+mn-ea"/>
                  <a:cs typeface="Calibri"/>
                  <a:sym typeface="Calibri"/>
                </a:rPr>
                <a:t>Countries Around the World</a:t>
              </a:r>
            </a:p>
          </p:txBody>
        </p:sp>
      </p:grpSp>
      <p:pic>
        <p:nvPicPr>
          <p:cNvPr id="37" name="Picture 36">
            <a:extLst>
              <a:ext uri="{FF2B5EF4-FFF2-40B4-BE49-F238E27FC236}">
                <a16:creationId xmlns:a16="http://schemas.microsoft.com/office/drawing/2014/main" id="{1125CFDA-DB5C-448F-30A2-5E702F5CBB00}"/>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247659" y="1361212"/>
            <a:ext cx="1643863" cy="1097280"/>
          </a:xfrm>
          <a:prstGeom prst="snip2DiagRect">
            <a:avLst/>
          </a:prstGeom>
        </p:spPr>
      </p:pic>
      <p:grpSp>
        <p:nvGrpSpPr>
          <p:cNvPr id="13" name="Group 12">
            <a:extLst>
              <a:ext uri="{FF2B5EF4-FFF2-40B4-BE49-F238E27FC236}">
                <a16:creationId xmlns:a16="http://schemas.microsoft.com/office/drawing/2014/main" id="{E1D7FC07-D175-DFF5-8591-2952BF5F0122}"/>
              </a:ext>
            </a:extLst>
          </p:cNvPr>
          <p:cNvGrpSpPr/>
          <p:nvPr/>
        </p:nvGrpSpPr>
        <p:grpSpPr>
          <a:xfrm>
            <a:off x="628130" y="1954126"/>
            <a:ext cx="914400" cy="914400"/>
            <a:chOff x="1095507" y="2423644"/>
            <a:chExt cx="1097280" cy="1097280"/>
          </a:xfrm>
        </p:grpSpPr>
        <p:sp>
          <p:nvSpPr>
            <p:cNvPr id="14" name="Oval 13">
              <a:extLst>
                <a:ext uri="{FF2B5EF4-FFF2-40B4-BE49-F238E27FC236}">
                  <a16:creationId xmlns:a16="http://schemas.microsoft.com/office/drawing/2014/main" id="{3B3E5D91-0BCF-BF1C-6559-F6DD8B54287E}"/>
                </a:ext>
              </a:extLst>
            </p:cNvPr>
            <p:cNvSpPr/>
            <p:nvPr/>
          </p:nvSpPr>
          <p:spPr>
            <a:xfrm>
              <a:off x="1095507" y="2423644"/>
              <a:ext cx="1097280" cy="1097280"/>
            </a:xfrm>
            <a:prstGeom prst="ellipse">
              <a:avLst/>
            </a:prstGeom>
            <a:gradFill>
              <a:gsLst>
                <a:gs pos="0">
                  <a:srgbClr val="E87722"/>
                </a:gs>
                <a:gs pos="100000">
                  <a:srgbClr val="F791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dirty="0">
                <a:solidFill>
                  <a:prstClr val="white"/>
                </a:solidFill>
                <a:latin typeface="Calibri" panose="020F0502020204030204"/>
              </a:endParaRPr>
            </a:p>
          </p:txBody>
        </p:sp>
        <p:pic>
          <p:nvPicPr>
            <p:cNvPr id="15" name="Graphic 14" descr="Theatre with solid fill">
              <a:extLst>
                <a:ext uri="{FF2B5EF4-FFF2-40B4-BE49-F238E27FC236}">
                  <a16:creationId xmlns:a16="http://schemas.microsoft.com/office/drawing/2014/main" id="{7999A721-BFEE-5992-9707-0B4337642203}"/>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301247" y="2629384"/>
              <a:ext cx="685800" cy="685800"/>
            </a:xfrm>
            <a:prstGeom prst="rect">
              <a:avLst/>
            </a:prstGeom>
          </p:spPr>
        </p:pic>
      </p:grpSp>
      <p:pic>
        <p:nvPicPr>
          <p:cNvPr id="41" name="Picture 40">
            <a:extLst>
              <a:ext uri="{FF2B5EF4-FFF2-40B4-BE49-F238E27FC236}">
                <a16:creationId xmlns:a16="http://schemas.microsoft.com/office/drawing/2014/main" id="{F8393976-571F-A2E3-2759-108B258143CC}"/>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7250632" y="1372031"/>
            <a:ext cx="1645710" cy="1097280"/>
          </a:xfrm>
          <a:prstGeom prst="snip2DiagRect">
            <a:avLst/>
          </a:prstGeom>
        </p:spPr>
      </p:pic>
      <p:grpSp>
        <p:nvGrpSpPr>
          <p:cNvPr id="22" name="Group 21">
            <a:extLst>
              <a:ext uri="{FF2B5EF4-FFF2-40B4-BE49-F238E27FC236}">
                <a16:creationId xmlns:a16="http://schemas.microsoft.com/office/drawing/2014/main" id="{3C0C5076-F9B4-EA92-0FAD-AAEE14879619}"/>
              </a:ext>
            </a:extLst>
          </p:cNvPr>
          <p:cNvGrpSpPr/>
          <p:nvPr/>
        </p:nvGrpSpPr>
        <p:grpSpPr>
          <a:xfrm>
            <a:off x="7651352" y="1926645"/>
            <a:ext cx="914400" cy="914400"/>
            <a:chOff x="6951213" y="2330554"/>
            <a:chExt cx="1097280" cy="1097280"/>
          </a:xfrm>
        </p:grpSpPr>
        <p:sp>
          <p:nvSpPr>
            <p:cNvPr id="23" name="Oval 22">
              <a:extLst>
                <a:ext uri="{FF2B5EF4-FFF2-40B4-BE49-F238E27FC236}">
                  <a16:creationId xmlns:a16="http://schemas.microsoft.com/office/drawing/2014/main" id="{AACE3685-8D51-FFD1-D69D-FB7850C5C508}"/>
                </a:ext>
              </a:extLst>
            </p:cNvPr>
            <p:cNvSpPr/>
            <p:nvPr/>
          </p:nvSpPr>
          <p:spPr>
            <a:xfrm>
              <a:off x="6951213" y="2330554"/>
              <a:ext cx="1097280" cy="1097280"/>
            </a:xfrm>
            <a:prstGeom prst="ellipse">
              <a:avLst/>
            </a:prstGeom>
            <a:gradFill>
              <a:gsLst>
                <a:gs pos="0">
                  <a:srgbClr val="00B5E2"/>
                </a:gs>
                <a:gs pos="100000">
                  <a:srgbClr val="00B9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dirty="0">
                <a:solidFill>
                  <a:prstClr val="white"/>
                </a:solidFill>
                <a:latin typeface="Calibri" panose="020F0502020204030204"/>
              </a:endParaRPr>
            </a:p>
          </p:txBody>
        </p:sp>
        <p:pic>
          <p:nvPicPr>
            <p:cNvPr id="24" name="Graphic 23" descr="Handshake with solid fill">
              <a:extLst>
                <a:ext uri="{FF2B5EF4-FFF2-40B4-BE49-F238E27FC236}">
                  <a16:creationId xmlns:a16="http://schemas.microsoft.com/office/drawing/2014/main" id="{22FFC053-B196-1671-E65B-DE165758722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22663" y="2556994"/>
              <a:ext cx="754380" cy="754380"/>
            </a:xfrm>
            <a:prstGeom prst="rect">
              <a:avLst/>
            </a:prstGeom>
          </p:spPr>
        </p:pic>
      </p:grpSp>
      <p:grpSp>
        <p:nvGrpSpPr>
          <p:cNvPr id="4" name="Group 3">
            <a:extLst>
              <a:ext uri="{FF2B5EF4-FFF2-40B4-BE49-F238E27FC236}">
                <a16:creationId xmlns:a16="http://schemas.microsoft.com/office/drawing/2014/main" id="{CB092D5E-E5A1-D0F8-5094-6765F965950F}"/>
              </a:ext>
            </a:extLst>
          </p:cNvPr>
          <p:cNvGrpSpPr/>
          <p:nvPr/>
        </p:nvGrpSpPr>
        <p:grpSpPr>
          <a:xfrm>
            <a:off x="7442960" y="2987567"/>
            <a:ext cx="1331185" cy="1220497"/>
            <a:chOff x="7365131" y="2970780"/>
            <a:chExt cx="1331185" cy="1220497"/>
          </a:xfrm>
        </p:grpSpPr>
        <p:sp>
          <p:nvSpPr>
            <p:cNvPr id="7" name="TextBox 6">
              <a:extLst>
                <a:ext uri="{FF2B5EF4-FFF2-40B4-BE49-F238E27FC236}">
                  <a16:creationId xmlns:a16="http://schemas.microsoft.com/office/drawing/2014/main" id="{0B209CF7-DA30-C313-22F1-7570FC2020FD}"/>
                </a:ext>
              </a:extLst>
            </p:cNvPr>
            <p:cNvSpPr txBox="1"/>
            <p:nvPr/>
          </p:nvSpPr>
          <p:spPr>
            <a:xfrm>
              <a:off x="7365131" y="2970780"/>
              <a:ext cx="1331185" cy="613181"/>
            </a:xfrm>
            <a:prstGeom prst="rect">
              <a:avLst/>
            </a:prstGeom>
          </p:spPr>
          <p:txBody>
            <a:bodyPr lIns="0" tIns="54000" rIns="0" bIns="0" rtlCol="0" anchor="t"/>
            <a:lstStyle/>
            <a:p>
              <a:pPr algn="ctr" defTabSz="685800">
                <a:lnSpc>
                  <a:spcPts val="3750"/>
                </a:lnSpc>
                <a:defRPr/>
              </a:pPr>
              <a:r>
                <a:rPr lang="en-US" sz="3600" b="1" kern="1200" dirty="0">
                  <a:solidFill>
                    <a:srgbClr val="0066A1"/>
                  </a:solidFill>
                  <a:latin typeface="Calibri" panose="020F0502020204030204" pitchFamily="34" charset="0"/>
                  <a:ea typeface="+mn-ea"/>
                  <a:cs typeface="Calibri" panose="020F0502020204030204" pitchFamily="34" charset="0"/>
                </a:rPr>
                <a:t>1,439</a:t>
              </a:r>
            </a:p>
          </p:txBody>
        </p:sp>
        <p:sp>
          <p:nvSpPr>
            <p:cNvPr id="48" name="TextBox 47">
              <a:extLst>
                <a:ext uri="{FF2B5EF4-FFF2-40B4-BE49-F238E27FC236}">
                  <a16:creationId xmlns:a16="http://schemas.microsoft.com/office/drawing/2014/main" id="{8244BB3F-6E88-ABB9-4A28-907EDA2E89AB}"/>
                </a:ext>
              </a:extLst>
            </p:cNvPr>
            <p:cNvSpPr txBox="1"/>
            <p:nvPr/>
          </p:nvSpPr>
          <p:spPr>
            <a:xfrm rot="21574006">
              <a:off x="7516953" y="3519968"/>
              <a:ext cx="1027540" cy="671309"/>
            </a:xfrm>
            <a:prstGeom prst="rect">
              <a:avLst/>
            </a:prstGeom>
          </p:spPr>
          <p:txBody>
            <a:bodyPr lIns="0" tIns="21600" rIns="0" bIns="0" rtlCol="0" anchor="t"/>
            <a:lstStyle/>
            <a:p>
              <a:pPr algn="ctr" defTabSz="685800">
                <a:lnSpc>
                  <a:spcPts val="1500"/>
                </a:lnSpc>
                <a:defRPr/>
              </a:pPr>
              <a:r>
                <a:rPr lang="en-US" sz="1600" b="1" kern="1200" dirty="0">
                  <a:solidFill>
                    <a:prstClr val="black"/>
                  </a:solidFill>
                  <a:latin typeface="Calibri"/>
                  <a:ea typeface="+mn-ea"/>
                  <a:cs typeface="Calibri"/>
                  <a:sym typeface="Calibri"/>
                </a:rPr>
                <a:t>Non-IEEE Partners</a:t>
              </a:r>
            </a:p>
          </p:txBody>
        </p:sp>
      </p:grpSp>
      <p:sp>
        <p:nvSpPr>
          <p:cNvPr id="5" name="TextBox 4">
            <a:extLst>
              <a:ext uri="{FF2B5EF4-FFF2-40B4-BE49-F238E27FC236}">
                <a16:creationId xmlns:a16="http://schemas.microsoft.com/office/drawing/2014/main" id="{E6849EE2-6ECC-F60C-C6BC-65846E3A7B23}"/>
              </a:ext>
            </a:extLst>
          </p:cNvPr>
          <p:cNvSpPr txBox="1"/>
          <p:nvPr/>
        </p:nvSpPr>
        <p:spPr>
          <a:xfrm>
            <a:off x="2332290" y="4726394"/>
            <a:ext cx="3850783" cy="207749"/>
          </a:xfrm>
          <a:prstGeom prst="rect">
            <a:avLst/>
          </a:prstGeom>
          <a:ln>
            <a:noFill/>
          </a:ln>
        </p:spPr>
        <p:txBody>
          <a:bodyPr wrap="square" rtlCol="0">
            <a:spAutoFit/>
          </a:bodyPr>
          <a:lstStyle/>
          <a:p>
            <a:pPr algn="ctr" defTabSz="457133" eaLnBrk="0" hangingPunct="0">
              <a:defRPr/>
            </a:pPr>
            <a:r>
              <a:rPr lang="en-US" sz="750" dirty="0">
                <a:solidFill>
                  <a:srgbClr val="002060"/>
                </a:solidFill>
              </a:rPr>
              <a:t>Projected Conference Activity as of 5 Sept 2023 </a:t>
            </a:r>
          </a:p>
        </p:txBody>
      </p:sp>
    </p:spTree>
    <p:extLst>
      <p:ext uri="{BB962C8B-B14F-4D97-AF65-F5344CB8AC3E}">
        <p14:creationId xmlns:p14="http://schemas.microsoft.com/office/powerpoint/2010/main" val="215842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2"/>
          <p:cNvSpPr>
            <a:spLocks noGrp="1"/>
          </p:cNvSpPr>
          <p:nvPr>
            <p:ph type="title"/>
          </p:nvPr>
        </p:nvSpPr>
        <p:spPr bwMode="auto">
          <a:xfrm>
            <a:off x="639368" y="405044"/>
            <a:ext cx="6047185" cy="4150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n-US" altLang="en-US" sz="2400" b="1" dirty="0">
                <a:solidFill>
                  <a:srgbClr val="0070C0"/>
                </a:solidFill>
                <a:latin typeface="Calibri" panose="020F0502020204030204" pitchFamily="34" charset="0"/>
                <a:ea typeface="Verdana" panose="020B0604030504040204" pitchFamily="34" charset="0"/>
                <a:cs typeface="Calibri" panose="020F0502020204030204" pitchFamily="34" charset="0"/>
              </a:rPr>
              <a:t>Total Number of IEEE Conferences</a:t>
            </a:r>
            <a:br>
              <a:rPr lang="en-US" altLang="en-US" sz="2000" b="1" dirty="0">
                <a:solidFill>
                  <a:srgbClr val="0070C0"/>
                </a:solidFill>
                <a:latin typeface="Calibri" panose="020F0502020204030204" pitchFamily="34" charset="0"/>
                <a:ea typeface="ＭＳ Ｐゴシック" pitchFamily="34" charset="-128"/>
                <a:cs typeface="Calibri" panose="020F0502020204030204" pitchFamily="34" charset="0"/>
              </a:rPr>
            </a:br>
            <a:r>
              <a:rPr lang="en-US" altLang="en-US" b="1" i="1" dirty="0">
                <a:solidFill>
                  <a:srgbClr val="0070C0"/>
                </a:solidFill>
                <a:latin typeface="Calibri" panose="020F0502020204030204" pitchFamily="34" charset="0"/>
                <a:ea typeface="ＭＳ Ｐゴシック" pitchFamily="34" charset="-128"/>
                <a:cs typeface="Calibri" panose="020F0502020204030204" pitchFamily="34" charset="0"/>
              </a:rPr>
              <a:t>IEEE Society/Council/Geographic</a:t>
            </a:r>
            <a:endParaRPr lang="en-US" altLang="en-US" b="1" dirty="0">
              <a:latin typeface="Calibri" panose="020F0502020204030204" pitchFamily="34" charset="0"/>
              <a:ea typeface="ＭＳ Ｐゴシック" pitchFamily="34" charset="-128"/>
              <a:cs typeface="Calibri" panose="020F0502020204030204" pitchFamily="34" charset="0"/>
            </a:endParaRPr>
          </a:p>
        </p:txBody>
      </p:sp>
      <p:graphicFrame>
        <p:nvGraphicFramePr>
          <p:cNvPr id="2" name="Content Placeholder 5"/>
          <p:cNvGraphicFramePr>
            <a:graphicFrameLocks noGrp="1"/>
          </p:cNvGraphicFramePr>
          <p:nvPr>
            <p:ph sz="quarter" idx="14"/>
          </p:nvPr>
        </p:nvGraphicFramePr>
        <p:xfrm>
          <a:off x="604115" y="1098958"/>
          <a:ext cx="7573818" cy="3480386"/>
        </p:xfrm>
        <a:graphic>
          <a:graphicData uri="http://schemas.openxmlformats.org/drawingml/2006/chart">
            <c:chart xmlns:c="http://schemas.openxmlformats.org/drawingml/2006/chart" xmlns:r="http://schemas.openxmlformats.org/officeDocument/2006/relationships" r:id="rId3"/>
          </a:graphicData>
        </a:graphic>
      </p:graphicFrame>
      <p:sp>
        <p:nvSpPr>
          <p:cNvPr id="103429" name="TextBox 1"/>
          <p:cNvSpPr txBox="1">
            <a:spLocks noChangeArrowheads="1"/>
          </p:cNvSpPr>
          <p:nvPr/>
        </p:nvSpPr>
        <p:spPr bwMode="auto">
          <a:xfrm>
            <a:off x="1065021" y="4579343"/>
            <a:ext cx="66520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marL="171438" indent="-171438" algn="ctr" defTabSz="457166" eaLnBrk="1" hangingPunct="1">
              <a:buFontTx/>
              <a:buChar char="-"/>
              <a:defRPr/>
            </a:pPr>
            <a:r>
              <a:rPr lang="en-US" sz="800" dirty="0">
                <a:solidFill>
                  <a:prstClr val="black"/>
                </a:solidFill>
              </a:rPr>
              <a:t>Conference Activity as of </a:t>
            </a:r>
            <a:r>
              <a:rPr lang="en-US" sz="800" dirty="0">
                <a:solidFill>
                  <a:srgbClr val="002060"/>
                </a:solidFill>
                <a:latin typeface="Arial"/>
              </a:rPr>
              <a:t>as of 5 September </a:t>
            </a:r>
            <a:r>
              <a:rPr lang="en-US" sz="800" dirty="0">
                <a:solidFill>
                  <a:srgbClr val="002060"/>
                </a:solidFill>
              </a:rPr>
              <a:t>2023</a:t>
            </a:r>
            <a:endParaRPr lang="en-US" sz="800" dirty="0">
              <a:solidFill>
                <a:prstClr val="black"/>
              </a:solidFill>
            </a:endParaRPr>
          </a:p>
        </p:txBody>
      </p:sp>
      <p:sp>
        <p:nvSpPr>
          <p:cNvPr id="7" name="TextBox 6">
            <a:extLst>
              <a:ext uri="{FF2B5EF4-FFF2-40B4-BE49-F238E27FC236}">
                <a16:creationId xmlns:a16="http://schemas.microsoft.com/office/drawing/2014/main" id="{6966AF16-F250-41E4-869F-DEDD8AEB9873}"/>
              </a:ext>
            </a:extLst>
          </p:cNvPr>
          <p:cNvSpPr txBox="1"/>
          <p:nvPr/>
        </p:nvSpPr>
        <p:spPr>
          <a:xfrm>
            <a:off x="1225873" y="4371595"/>
            <a:ext cx="6330302" cy="207749"/>
          </a:xfrm>
          <a:prstGeom prst="rect">
            <a:avLst/>
          </a:prstGeom>
          <a:noFill/>
        </p:spPr>
        <p:txBody>
          <a:bodyPr wrap="square" rtlCol="0">
            <a:spAutoFit/>
          </a:bodyPr>
          <a:lstStyle/>
          <a:p>
            <a:pPr defTabSz="914355">
              <a:defRPr/>
            </a:pPr>
            <a:r>
              <a:rPr lang="en-US" sz="750" b="1" dirty="0">
                <a:latin typeface="Calibri Light" panose="020F0302020204030204" pitchFamily="34" charset="0"/>
                <a:cs typeface="Calibri Light" panose="020F0302020204030204" pitchFamily="34" charset="0"/>
              </a:rPr>
              <a:t>Note - </a:t>
            </a:r>
            <a:r>
              <a:rPr lang="en-US" sz="750" dirty="0">
                <a:latin typeface="Calibri Light" panose="020F0302020204030204" pitchFamily="34" charset="0"/>
                <a:cs typeface="Calibri Light" panose="020F0302020204030204" pitchFamily="34" charset="0"/>
              </a:rPr>
              <a:t>The values above reflect actual events that have occurred as of September 5, 2023 and projections for September– December 2023.</a:t>
            </a:r>
          </a:p>
        </p:txBody>
      </p:sp>
    </p:spTree>
    <p:extLst>
      <p:ext uri="{BB962C8B-B14F-4D97-AF65-F5344CB8AC3E}">
        <p14:creationId xmlns:p14="http://schemas.microsoft.com/office/powerpoint/2010/main" val="131725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hand putting a coin on coins&#10;&#10;Description automatically generated">
            <a:extLst>
              <a:ext uri="{FF2B5EF4-FFF2-40B4-BE49-F238E27FC236}">
                <a16:creationId xmlns:a16="http://schemas.microsoft.com/office/drawing/2014/main" id="{8B087DBF-3487-E79F-41C4-AE5617A85399}"/>
              </a:ext>
            </a:extLst>
          </p:cNvPr>
          <p:cNvPicPr>
            <a:picLocks noGrp="1" noChangeAspect="1"/>
          </p:cNvPicPr>
          <p:nvPr>
            <p:ph sz="half" idx="2"/>
          </p:nvPr>
        </p:nvPicPr>
        <p:blipFill rotWithShape="1">
          <a:blip r:embed="rId3"/>
          <a:srcRect l="16217" r="11999"/>
          <a:stretch/>
        </p:blipFill>
        <p:spPr>
          <a:xfrm>
            <a:off x="5191517" y="1504173"/>
            <a:ext cx="3647976" cy="2858576"/>
          </a:xfrm>
        </p:spPr>
      </p:pic>
      <p:sp>
        <p:nvSpPr>
          <p:cNvPr id="5" name="Text Placeholder 4">
            <a:extLst>
              <a:ext uri="{FF2B5EF4-FFF2-40B4-BE49-F238E27FC236}">
                <a16:creationId xmlns:a16="http://schemas.microsoft.com/office/drawing/2014/main" id="{E51D32A1-9F3D-D8FA-221D-85B67CC57304}"/>
              </a:ext>
            </a:extLst>
          </p:cNvPr>
          <p:cNvSpPr>
            <a:spLocks noGrp="1"/>
          </p:cNvSpPr>
          <p:nvPr>
            <p:ph type="body" sz="quarter" idx="14"/>
          </p:nvPr>
        </p:nvSpPr>
        <p:spPr>
          <a:xfrm>
            <a:off x="248756" y="713687"/>
            <a:ext cx="8606830" cy="553947"/>
          </a:xfrm>
        </p:spPr>
        <p:txBody>
          <a:bodyPr/>
          <a:lstStyle/>
          <a:p>
            <a:pPr marL="91440" algn="ctr" defTabSz="914400">
              <a:spcBef>
                <a:spcPts val="1000"/>
              </a:spcBef>
              <a:buClr>
                <a:srgbClr val="78BE20"/>
              </a:buClr>
            </a:pPr>
            <a:r>
              <a:rPr lang="en-US" sz="1600" dirty="0">
                <a:solidFill>
                  <a:srgbClr val="58595B"/>
                </a:solidFill>
                <a:latin typeface="Calibri" panose="020F0502020204030204" pitchFamily="34" charset="0"/>
                <a:cs typeface="Calibri" panose="020F0502020204030204" pitchFamily="34" charset="0"/>
              </a:rPr>
              <a:t>To ensure the financial success of your event while maintaining alignment with best business practices, relevant regulations and IEEE policies.</a:t>
            </a:r>
          </a:p>
        </p:txBody>
      </p:sp>
      <p:sp>
        <p:nvSpPr>
          <p:cNvPr id="2" name="Title 1">
            <a:extLst>
              <a:ext uri="{FF2B5EF4-FFF2-40B4-BE49-F238E27FC236}">
                <a16:creationId xmlns:a16="http://schemas.microsoft.com/office/drawing/2014/main" id="{2A5F35EE-900D-9E53-DA6A-82BF9AA55418}"/>
              </a:ext>
            </a:extLst>
          </p:cNvPr>
          <p:cNvSpPr>
            <a:spLocks noGrp="1"/>
          </p:cNvSpPr>
          <p:nvPr>
            <p:ph type="title"/>
          </p:nvPr>
        </p:nvSpPr>
        <p:spPr/>
        <p:txBody>
          <a:bodyPr/>
          <a:lstStyle/>
          <a:p>
            <a:pPr algn="ctr"/>
            <a:r>
              <a:rPr lang="en-US" dirty="0"/>
              <a:t>Role of the Conference Treasurer</a:t>
            </a:r>
          </a:p>
        </p:txBody>
      </p:sp>
      <p:sp>
        <p:nvSpPr>
          <p:cNvPr id="3" name="Text Placeholder 2">
            <a:extLst>
              <a:ext uri="{FF2B5EF4-FFF2-40B4-BE49-F238E27FC236}">
                <a16:creationId xmlns:a16="http://schemas.microsoft.com/office/drawing/2014/main" id="{C4EB97F6-42E7-1FF5-5B0C-A0435205C155}"/>
              </a:ext>
            </a:extLst>
          </p:cNvPr>
          <p:cNvSpPr>
            <a:spLocks noGrp="1"/>
          </p:cNvSpPr>
          <p:nvPr>
            <p:ph type="body" sz="quarter" idx="16"/>
          </p:nvPr>
        </p:nvSpPr>
        <p:spPr>
          <a:xfrm>
            <a:off x="304507" y="1310003"/>
            <a:ext cx="8534986" cy="230866"/>
          </a:xfrm>
        </p:spPr>
        <p:txBody>
          <a:bodyPr/>
          <a:lstStyle/>
          <a:p>
            <a:r>
              <a:rPr lang="en-US" sz="1800" dirty="0">
                <a:solidFill>
                  <a:srgbClr val="58595B"/>
                </a:solidFill>
                <a:latin typeface="Calibri" panose="020F0502020204030204" pitchFamily="34" charset="0"/>
                <a:cs typeface="Calibri" panose="020F0502020204030204" pitchFamily="34" charset="0"/>
              </a:rPr>
              <a:t>Treasurer Functions</a:t>
            </a:r>
          </a:p>
          <a:p>
            <a:endParaRPr lang="en-US" dirty="0"/>
          </a:p>
        </p:txBody>
      </p:sp>
      <p:graphicFrame>
        <p:nvGraphicFramePr>
          <p:cNvPr id="9" name="Text Placeholder 2">
            <a:extLst>
              <a:ext uri="{FF2B5EF4-FFF2-40B4-BE49-F238E27FC236}">
                <a16:creationId xmlns:a16="http://schemas.microsoft.com/office/drawing/2014/main" id="{394F7BF0-98F4-F8EF-43DB-3D0A8F56192F}"/>
              </a:ext>
            </a:extLst>
          </p:cNvPr>
          <p:cNvGraphicFramePr/>
          <p:nvPr>
            <p:extLst>
              <p:ext uri="{D42A27DB-BD31-4B8C-83A1-F6EECF244321}">
                <p14:modId xmlns:p14="http://schemas.microsoft.com/office/powerpoint/2010/main" val="400159712"/>
              </p:ext>
            </p:extLst>
          </p:nvPr>
        </p:nvGraphicFramePr>
        <p:xfrm>
          <a:off x="248756" y="1474905"/>
          <a:ext cx="4566538" cy="3232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65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6F8BF975-D9F3-4599-BC39-643822D769A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283F19F1-F60C-4AD8-9348-B3425B734EE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D7E2B4A0-1B2C-408F-B1F9-1E4B9ADE65B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5F349F3-5E6A-423A-AF00-304D815AE4C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9D2C04A6-6A34-40BC-B100-BFFC3803461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5CE0C256-EED8-4CAC-8CF8-E7A106B2CD0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7BB0DD57-47BE-44A1-A155-41613397B88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graphicEl>
                                              <a:dgm id="{57F1C214-7544-4752-9746-A282C8EB9B66}"/>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DBB18489-ECF2-4F98-8834-60324E120F0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0ED2BEAB-28C2-422E-89CB-E6C54A320AB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615AE59B-D114-44D6-8626-F4DB2878BBB0}"/>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graphicEl>
                                              <a:dgm id="{255FE728-1CA3-485C-B0F5-0FB6408171A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5F517E0C-D269-46C2-A876-6C0CD4D4D1F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graphicEl>
                                              <a:dgm id="{9610A9AE-EDDA-45C2-AC8A-020D16CF212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graphicEl>
                                              <a:dgm id="{0A2B12F3-0BC7-4002-878B-C4AB0D19C70A}"/>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1DD6D3BB-1341-4CB1-83D7-5AF8F21B527A}"/>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graphicEl>
                                              <a:dgm id="{D8B59390-EDD4-4F08-A642-B3B7CD2D1546}"/>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graphicEl>
                                              <a:dgm id="{F56101A4-488D-4143-B52B-BC4E56BBB7CE}"/>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26A8A09B-36BE-4228-8224-4C87DA522411}"/>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graphicEl>
                                              <a:dgm id="{13AA4E08-95F5-4768-B0EB-B0EFF1FB3B36}"/>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graphicEl>
                                              <a:dgm id="{C83E3496-DE00-49EC-88FA-EA1C646869C6}"/>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graphicEl>
                                              <a:dgm id="{69A3D247-8A8A-49C7-BB64-23814C7EA2DF}"/>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
                                            <p:graphicEl>
                                              <a:dgm id="{9FD13233-FC46-45C4-8F48-C36EB8C98CEE}"/>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graphicEl>
                                              <a:dgm id="{BF799470-E30B-4611-B912-3498F73F61F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CB669-4790-E4EA-6179-DF77E61A73F1}"/>
              </a:ext>
            </a:extLst>
          </p:cNvPr>
          <p:cNvSpPr>
            <a:spLocks noGrp="1"/>
          </p:cNvSpPr>
          <p:nvPr>
            <p:ph type="sldNum" sz="quarter" idx="10"/>
          </p:nvPr>
        </p:nvSpPr>
        <p:spPr/>
        <p:txBody>
          <a:bodyPr/>
          <a:lstStyle/>
          <a:p>
            <a:fld id="{3DD97BEB-BAEF-0344-9D5C-EC73E478698A}" type="slidenum">
              <a:rPr lang="en-US" smtClean="0"/>
              <a:pPr/>
              <a:t>6</a:t>
            </a:fld>
            <a:endParaRPr lang="en-US" dirty="0"/>
          </a:p>
        </p:txBody>
      </p:sp>
      <p:sp>
        <p:nvSpPr>
          <p:cNvPr id="5" name="Title 1">
            <a:extLst>
              <a:ext uri="{FF2B5EF4-FFF2-40B4-BE49-F238E27FC236}">
                <a16:creationId xmlns:a16="http://schemas.microsoft.com/office/drawing/2014/main" id="{4740F3BE-84AA-7ECB-D1D5-A6A3610BD94D}"/>
              </a:ext>
            </a:extLst>
          </p:cNvPr>
          <p:cNvSpPr txBox="1">
            <a:spLocks/>
          </p:cNvSpPr>
          <p:nvPr/>
        </p:nvSpPr>
        <p:spPr>
          <a:xfrm>
            <a:off x="198780" y="215612"/>
            <a:ext cx="8580245" cy="923330"/>
          </a:xfrm>
          <a:prstGeom prst="rect">
            <a:avLst/>
          </a:prstGeom>
        </p:spPr>
        <p:txBody>
          <a:bodyPr lIns="0"/>
          <a:lstStyle>
            <a:lvl1pPr algn="l" defTabSz="685800" rtl="0" eaLnBrk="1" latinLnBrk="0" hangingPunct="1">
              <a:lnSpc>
                <a:spcPct val="90000"/>
              </a:lnSpc>
              <a:spcBef>
                <a:spcPct val="0"/>
              </a:spcBef>
              <a:buNone/>
              <a:defRPr sz="2550" b="1" i="0" kern="1200">
                <a:solidFill>
                  <a:srgbClr val="00629B"/>
                </a:solidFill>
                <a:latin typeface="Calibri" charset="0"/>
                <a:ea typeface="Calibri" charset="0"/>
                <a:cs typeface="Calibri" charset="0"/>
              </a:defRPr>
            </a:lvl1pPr>
          </a:lstStyle>
          <a:p>
            <a:r>
              <a:rPr lang="en-US" sz="2800" dirty="0"/>
              <a:t>Conference Finance Timeline</a:t>
            </a:r>
          </a:p>
        </p:txBody>
      </p:sp>
      <p:sp>
        <p:nvSpPr>
          <p:cNvPr id="6" name="Right Arrow 18">
            <a:extLst>
              <a:ext uri="{FF2B5EF4-FFF2-40B4-BE49-F238E27FC236}">
                <a16:creationId xmlns:a16="http://schemas.microsoft.com/office/drawing/2014/main" id="{08AE9648-0EEE-9E27-2C26-856A31CBA4F0}"/>
              </a:ext>
            </a:extLst>
          </p:cNvPr>
          <p:cNvSpPr/>
          <p:nvPr/>
        </p:nvSpPr>
        <p:spPr>
          <a:xfrm>
            <a:off x="1173839" y="526338"/>
            <a:ext cx="6908310" cy="4090823"/>
          </a:xfrm>
          <a:prstGeom prst="rightArrow">
            <a:avLst/>
          </a:prstGeom>
          <a:solidFill>
            <a:srgbClr val="DEF5C3"/>
          </a:solidFill>
          <a:ln w="76200">
            <a:solidFill>
              <a:srgbClr val="78BE20"/>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7" name="Group 6">
            <a:extLst>
              <a:ext uri="{FF2B5EF4-FFF2-40B4-BE49-F238E27FC236}">
                <a16:creationId xmlns:a16="http://schemas.microsoft.com/office/drawing/2014/main" id="{AADE492F-44AF-63AB-6D4E-35E18539317E}"/>
              </a:ext>
            </a:extLst>
          </p:cNvPr>
          <p:cNvGrpSpPr/>
          <p:nvPr/>
        </p:nvGrpSpPr>
        <p:grpSpPr>
          <a:xfrm>
            <a:off x="549384" y="1836502"/>
            <a:ext cx="1956455" cy="1636329"/>
            <a:chOff x="4195" y="1310163"/>
            <a:chExt cx="2017737" cy="1746885"/>
          </a:xfrm>
        </p:grpSpPr>
        <p:sp>
          <p:nvSpPr>
            <p:cNvPr id="8" name="Rounded Rectangle 16">
              <a:extLst>
                <a:ext uri="{FF2B5EF4-FFF2-40B4-BE49-F238E27FC236}">
                  <a16:creationId xmlns:a16="http://schemas.microsoft.com/office/drawing/2014/main" id="{3A5B87AB-FD19-23A6-DA42-025D83D842EF}"/>
                </a:ext>
              </a:extLst>
            </p:cNvPr>
            <p:cNvSpPr/>
            <p:nvPr/>
          </p:nvSpPr>
          <p:spPr>
            <a:xfrm>
              <a:off x="4195" y="1310163"/>
              <a:ext cx="2017737" cy="17468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Rounded Rectangle 4">
              <a:extLst>
                <a:ext uri="{FF2B5EF4-FFF2-40B4-BE49-F238E27FC236}">
                  <a16:creationId xmlns:a16="http://schemas.microsoft.com/office/drawing/2014/main" id="{F5150F58-72B0-88B5-4F9E-F0FD635BDD72}"/>
                </a:ext>
              </a:extLst>
            </p:cNvPr>
            <p:cNvSpPr txBox="1"/>
            <p:nvPr/>
          </p:nvSpPr>
          <p:spPr>
            <a:xfrm>
              <a:off x="89471" y="1395439"/>
              <a:ext cx="1847185" cy="1576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Budgeting &amp; Banking</a:t>
              </a:r>
            </a:p>
            <a:p>
              <a:pPr lvl="0" algn="ctr" defTabSz="711200">
                <a:lnSpc>
                  <a:spcPct val="90000"/>
                </a:lnSpc>
                <a:spcBef>
                  <a:spcPct val="0"/>
                </a:spcBef>
                <a:spcAft>
                  <a:spcPct val="35000"/>
                </a:spcAft>
              </a:pPr>
              <a:r>
                <a:rPr lang="en-US" sz="1600" kern="1200" dirty="0">
                  <a:solidFill>
                    <a:schemeClr val="bg1"/>
                  </a:solidFill>
                </a:rPr>
                <a:t>18-12 Months</a:t>
              </a:r>
              <a:r>
                <a:rPr lang="en-US" sz="1600" kern="1200" dirty="0"/>
                <a:t>*</a:t>
              </a:r>
            </a:p>
          </p:txBody>
        </p:sp>
      </p:grpSp>
      <p:grpSp>
        <p:nvGrpSpPr>
          <p:cNvPr id="10" name="Group 9">
            <a:extLst>
              <a:ext uri="{FF2B5EF4-FFF2-40B4-BE49-F238E27FC236}">
                <a16:creationId xmlns:a16="http://schemas.microsoft.com/office/drawing/2014/main" id="{036AF611-5D33-38D5-BA88-418A269E1914}"/>
              </a:ext>
            </a:extLst>
          </p:cNvPr>
          <p:cNvGrpSpPr/>
          <p:nvPr/>
        </p:nvGrpSpPr>
        <p:grpSpPr>
          <a:xfrm>
            <a:off x="2668008" y="1836502"/>
            <a:ext cx="1956455" cy="1636329"/>
            <a:chOff x="2122819" y="1310163"/>
            <a:chExt cx="2017737" cy="1746885"/>
          </a:xfrm>
        </p:grpSpPr>
        <p:sp>
          <p:nvSpPr>
            <p:cNvPr id="11" name="Rounded Rectangle 14">
              <a:extLst>
                <a:ext uri="{FF2B5EF4-FFF2-40B4-BE49-F238E27FC236}">
                  <a16:creationId xmlns:a16="http://schemas.microsoft.com/office/drawing/2014/main" id="{9AE647AD-2E14-C386-42D9-C751A6FEDDEB}"/>
                </a:ext>
              </a:extLst>
            </p:cNvPr>
            <p:cNvSpPr/>
            <p:nvPr/>
          </p:nvSpPr>
          <p:spPr>
            <a:xfrm>
              <a:off x="2122819" y="1310163"/>
              <a:ext cx="2017737" cy="17468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Rounded Rectangle 6">
              <a:extLst>
                <a:ext uri="{FF2B5EF4-FFF2-40B4-BE49-F238E27FC236}">
                  <a16:creationId xmlns:a16="http://schemas.microsoft.com/office/drawing/2014/main" id="{C65A5037-A951-ACE1-0997-854C863A0AB7}"/>
                </a:ext>
              </a:extLst>
            </p:cNvPr>
            <p:cNvSpPr txBox="1"/>
            <p:nvPr/>
          </p:nvSpPr>
          <p:spPr>
            <a:xfrm>
              <a:off x="2208095" y="1395439"/>
              <a:ext cx="1847185" cy="1576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Contracts Negotiations</a:t>
              </a:r>
            </a:p>
            <a:p>
              <a:pPr lvl="0" algn="ctr" defTabSz="711200">
                <a:lnSpc>
                  <a:spcPct val="90000"/>
                </a:lnSpc>
                <a:spcBef>
                  <a:spcPct val="0"/>
                </a:spcBef>
                <a:spcAft>
                  <a:spcPct val="35000"/>
                </a:spcAft>
              </a:pPr>
              <a:endParaRPr lang="en-US" sz="2800" kern="1200" dirty="0"/>
            </a:p>
            <a:p>
              <a:pPr lvl="0" algn="ctr" defTabSz="711200">
                <a:lnSpc>
                  <a:spcPct val="90000"/>
                </a:lnSpc>
                <a:spcBef>
                  <a:spcPct val="0"/>
                </a:spcBef>
                <a:spcAft>
                  <a:spcPct val="35000"/>
                </a:spcAft>
              </a:pPr>
              <a:r>
                <a:rPr lang="en-US" sz="1600" kern="1200" dirty="0"/>
                <a:t>18-6 Months*</a:t>
              </a:r>
            </a:p>
          </p:txBody>
        </p:sp>
      </p:grpSp>
      <p:grpSp>
        <p:nvGrpSpPr>
          <p:cNvPr id="13" name="Group 12">
            <a:extLst>
              <a:ext uri="{FF2B5EF4-FFF2-40B4-BE49-F238E27FC236}">
                <a16:creationId xmlns:a16="http://schemas.microsoft.com/office/drawing/2014/main" id="{10371F51-4669-C47C-346C-8C1EA105CE11}"/>
              </a:ext>
            </a:extLst>
          </p:cNvPr>
          <p:cNvGrpSpPr/>
          <p:nvPr/>
        </p:nvGrpSpPr>
        <p:grpSpPr>
          <a:xfrm>
            <a:off x="4786632" y="1836502"/>
            <a:ext cx="1956455" cy="1636329"/>
            <a:chOff x="4241443" y="1310163"/>
            <a:chExt cx="2017737" cy="1746885"/>
          </a:xfrm>
        </p:grpSpPr>
        <p:sp>
          <p:nvSpPr>
            <p:cNvPr id="14" name="Rounded Rectangle 12">
              <a:extLst>
                <a:ext uri="{FF2B5EF4-FFF2-40B4-BE49-F238E27FC236}">
                  <a16:creationId xmlns:a16="http://schemas.microsoft.com/office/drawing/2014/main" id="{DDF24E08-FF71-E691-EDA8-414C94759A74}"/>
                </a:ext>
              </a:extLst>
            </p:cNvPr>
            <p:cNvSpPr/>
            <p:nvPr/>
          </p:nvSpPr>
          <p:spPr>
            <a:xfrm>
              <a:off x="4241443" y="1310163"/>
              <a:ext cx="2017737" cy="17468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8">
              <a:extLst>
                <a:ext uri="{FF2B5EF4-FFF2-40B4-BE49-F238E27FC236}">
                  <a16:creationId xmlns:a16="http://schemas.microsoft.com/office/drawing/2014/main" id="{1F8972AC-7C0D-A289-CB92-3E43228A963F}"/>
                </a:ext>
              </a:extLst>
            </p:cNvPr>
            <p:cNvSpPr txBox="1"/>
            <p:nvPr/>
          </p:nvSpPr>
          <p:spPr>
            <a:xfrm>
              <a:off x="4326719" y="1395439"/>
              <a:ext cx="1847185" cy="1576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Transaction Processing  </a:t>
              </a:r>
              <a:r>
                <a:rPr lang="en-US" sz="1200" kern="1200" dirty="0"/>
                <a:t>(paying bills, receiving deposits)</a:t>
              </a:r>
            </a:p>
            <a:p>
              <a:pPr lvl="0" algn="ctr" defTabSz="711200">
                <a:lnSpc>
                  <a:spcPct val="90000"/>
                </a:lnSpc>
                <a:spcBef>
                  <a:spcPct val="0"/>
                </a:spcBef>
                <a:spcAft>
                  <a:spcPct val="35000"/>
                </a:spcAft>
              </a:pPr>
              <a:r>
                <a:rPr lang="en-US" sz="1200" kern="1200" dirty="0"/>
                <a:t> </a:t>
              </a:r>
            </a:p>
            <a:p>
              <a:pPr lvl="0" algn="ctr" defTabSz="711200">
                <a:lnSpc>
                  <a:spcPct val="90000"/>
                </a:lnSpc>
                <a:spcBef>
                  <a:spcPct val="0"/>
                </a:spcBef>
                <a:spcAft>
                  <a:spcPct val="35000"/>
                </a:spcAft>
              </a:pPr>
              <a:r>
                <a:rPr lang="en-US" sz="1600" kern="1200" dirty="0"/>
                <a:t>6 Months*</a:t>
              </a:r>
            </a:p>
          </p:txBody>
        </p:sp>
      </p:grpSp>
      <p:grpSp>
        <p:nvGrpSpPr>
          <p:cNvPr id="16" name="Group 15">
            <a:extLst>
              <a:ext uri="{FF2B5EF4-FFF2-40B4-BE49-F238E27FC236}">
                <a16:creationId xmlns:a16="http://schemas.microsoft.com/office/drawing/2014/main" id="{57A1CE8F-7CC7-A681-A864-01C316468CD7}"/>
              </a:ext>
            </a:extLst>
          </p:cNvPr>
          <p:cNvGrpSpPr/>
          <p:nvPr/>
        </p:nvGrpSpPr>
        <p:grpSpPr>
          <a:xfrm>
            <a:off x="6905256" y="1836502"/>
            <a:ext cx="1956455" cy="1636329"/>
            <a:chOff x="6360067" y="1310163"/>
            <a:chExt cx="2017737" cy="1746885"/>
          </a:xfrm>
        </p:grpSpPr>
        <p:sp>
          <p:nvSpPr>
            <p:cNvPr id="17" name="Rounded Rectangle 10">
              <a:extLst>
                <a:ext uri="{FF2B5EF4-FFF2-40B4-BE49-F238E27FC236}">
                  <a16:creationId xmlns:a16="http://schemas.microsoft.com/office/drawing/2014/main" id="{FD9F3EC5-18CF-81B6-D5DF-751B92953AEC}"/>
                </a:ext>
              </a:extLst>
            </p:cNvPr>
            <p:cNvSpPr/>
            <p:nvPr/>
          </p:nvSpPr>
          <p:spPr>
            <a:xfrm>
              <a:off x="6360067" y="1310163"/>
              <a:ext cx="2017737" cy="17468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Rounded Rectangle 10">
              <a:extLst>
                <a:ext uri="{FF2B5EF4-FFF2-40B4-BE49-F238E27FC236}">
                  <a16:creationId xmlns:a16="http://schemas.microsoft.com/office/drawing/2014/main" id="{28525317-FF3B-01AB-AD8C-55FE50FA3C88}"/>
                </a:ext>
              </a:extLst>
            </p:cNvPr>
            <p:cNvSpPr txBox="1"/>
            <p:nvPr/>
          </p:nvSpPr>
          <p:spPr>
            <a:xfrm>
              <a:off x="6445343" y="1395439"/>
              <a:ext cx="1847185" cy="1576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Closing your Conference </a:t>
              </a:r>
            </a:p>
            <a:p>
              <a:pPr lvl="0" algn="ctr" defTabSz="711200">
                <a:lnSpc>
                  <a:spcPct val="90000"/>
                </a:lnSpc>
                <a:spcBef>
                  <a:spcPct val="0"/>
                </a:spcBef>
                <a:spcAft>
                  <a:spcPct val="35000"/>
                </a:spcAft>
              </a:pPr>
              <a:r>
                <a:rPr lang="en-US" sz="1600" u="sng" kern="1200" dirty="0"/>
                <a:t>Post Event</a:t>
              </a:r>
            </a:p>
            <a:p>
              <a:pPr lvl="0" algn="ctr" defTabSz="711200">
                <a:lnSpc>
                  <a:spcPct val="90000"/>
                </a:lnSpc>
                <a:spcBef>
                  <a:spcPct val="0"/>
                </a:spcBef>
                <a:spcAft>
                  <a:spcPct val="35000"/>
                </a:spcAft>
              </a:pPr>
              <a:r>
                <a:rPr lang="en-US" sz="1600" kern="1200" dirty="0"/>
                <a:t> </a:t>
              </a:r>
            </a:p>
            <a:p>
              <a:pPr lvl="0" algn="ctr" defTabSz="711200">
                <a:lnSpc>
                  <a:spcPct val="90000"/>
                </a:lnSpc>
                <a:spcBef>
                  <a:spcPct val="0"/>
                </a:spcBef>
                <a:spcAft>
                  <a:spcPct val="35000"/>
                </a:spcAft>
              </a:pPr>
              <a:r>
                <a:rPr lang="en-US" sz="1600" kern="1200" dirty="0"/>
                <a:t>0-12 Months</a:t>
              </a:r>
            </a:p>
          </p:txBody>
        </p:sp>
      </p:grpSp>
    </p:spTree>
    <p:extLst>
      <p:ext uri="{BB962C8B-B14F-4D97-AF65-F5344CB8AC3E}">
        <p14:creationId xmlns:p14="http://schemas.microsoft.com/office/powerpoint/2010/main" val="1467639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3B8DD-39D0-E0F9-A925-CD58E9BBAA05}"/>
              </a:ext>
            </a:extLst>
          </p:cNvPr>
          <p:cNvSpPr>
            <a:spLocks noGrp="1"/>
          </p:cNvSpPr>
          <p:nvPr>
            <p:ph type="title"/>
          </p:nvPr>
        </p:nvSpPr>
        <p:spPr>
          <a:xfrm>
            <a:off x="282289" y="730923"/>
            <a:ext cx="8658712" cy="425669"/>
          </a:xfrm>
        </p:spPr>
        <p:txBody>
          <a:bodyPr/>
          <a:lstStyle/>
          <a:p>
            <a:pPr algn="ctr"/>
            <a:r>
              <a:rPr lang="en-US" sz="2800" dirty="0"/>
              <a:t>Pre-conference Items</a:t>
            </a:r>
            <a:br>
              <a:rPr lang="en-US" sz="2800" dirty="0"/>
            </a:br>
            <a:endParaRPr lang="en-US" dirty="0"/>
          </a:p>
        </p:txBody>
      </p:sp>
      <p:graphicFrame>
        <p:nvGraphicFramePr>
          <p:cNvPr id="11" name="Text Placeholder 2">
            <a:extLst>
              <a:ext uri="{FF2B5EF4-FFF2-40B4-BE49-F238E27FC236}">
                <a16:creationId xmlns:a16="http://schemas.microsoft.com/office/drawing/2014/main" id="{00BB4B5F-D1FA-A4CB-3815-2639DE34146E}"/>
              </a:ext>
            </a:extLst>
          </p:cNvPr>
          <p:cNvGraphicFramePr/>
          <p:nvPr>
            <p:extLst>
              <p:ext uri="{D42A27DB-BD31-4B8C-83A1-F6EECF244321}">
                <p14:modId xmlns:p14="http://schemas.microsoft.com/office/powerpoint/2010/main" val="3082059576"/>
              </p:ext>
            </p:extLst>
          </p:nvPr>
        </p:nvGraphicFramePr>
        <p:xfrm>
          <a:off x="258813" y="1135816"/>
          <a:ext cx="8559666" cy="2120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a:extLst>
              <a:ext uri="{FF2B5EF4-FFF2-40B4-BE49-F238E27FC236}">
                <a16:creationId xmlns:a16="http://schemas.microsoft.com/office/drawing/2014/main" id="{6E256674-923B-67E7-1E28-3200F6048AC4}"/>
              </a:ext>
            </a:extLst>
          </p:cNvPr>
          <p:cNvPicPr>
            <a:picLocks noChangeAspect="1"/>
          </p:cNvPicPr>
          <p:nvPr/>
        </p:nvPicPr>
        <p:blipFill>
          <a:blip r:embed="rId8"/>
          <a:stretch>
            <a:fillRect/>
          </a:stretch>
        </p:blipFill>
        <p:spPr>
          <a:xfrm>
            <a:off x="546002" y="3364637"/>
            <a:ext cx="822960" cy="814730"/>
          </a:xfrm>
          <a:prstGeom prst="rect">
            <a:avLst/>
          </a:prstGeom>
        </p:spPr>
      </p:pic>
      <p:pic>
        <p:nvPicPr>
          <p:cNvPr id="25" name="Picture 24">
            <a:extLst>
              <a:ext uri="{FF2B5EF4-FFF2-40B4-BE49-F238E27FC236}">
                <a16:creationId xmlns:a16="http://schemas.microsoft.com/office/drawing/2014/main" id="{0D546ED7-9D5E-02B0-3F22-3A19604F0804}"/>
              </a:ext>
            </a:extLst>
          </p:cNvPr>
          <p:cNvPicPr>
            <a:picLocks noChangeAspect="1"/>
          </p:cNvPicPr>
          <p:nvPr/>
        </p:nvPicPr>
        <p:blipFill>
          <a:blip r:embed="rId9"/>
          <a:stretch>
            <a:fillRect/>
          </a:stretch>
        </p:blipFill>
        <p:spPr>
          <a:xfrm>
            <a:off x="1789915" y="3300611"/>
            <a:ext cx="1021556" cy="942975"/>
          </a:xfrm>
          <a:prstGeom prst="rect">
            <a:avLst/>
          </a:prstGeom>
        </p:spPr>
      </p:pic>
      <p:pic>
        <p:nvPicPr>
          <p:cNvPr id="27" name="Picture 26">
            <a:extLst>
              <a:ext uri="{FF2B5EF4-FFF2-40B4-BE49-F238E27FC236}">
                <a16:creationId xmlns:a16="http://schemas.microsoft.com/office/drawing/2014/main" id="{F37EC469-CCAD-7744-6373-718CDBCDFC6B}"/>
              </a:ext>
            </a:extLst>
          </p:cNvPr>
          <p:cNvPicPr>
            <a:picLocks noChangeAspect="1"/>
          </p:cNvPicPr>
          <p:nvPr/>
        </p:nvPicPr>
        <p:blipFill>
          <a:blip r:embed="rId10"/>
          <a:stretch>
            <a:fillRect/>
          </a:stretch>
        </p:blipFill>
        <p:spPr>
          <a:xfrm>
            <a:off x="3350374" y="3376262"/>
            <a:ext cx="957263" cy="828675"/>
          </a:xfrm>
          <a:prstGeom prst="rect">
            <a:avLst/>
          </a:prstGeom>
        </p:spPr>
      </p:pic>
      <p:pic>
        <p:nvPicPr>
          <p:cNvPr id="3" name="Picture 2">
            <a:extLst>
              <a:ext uri="{FF2B5EF4-FFF2-40B4-BE49-F238E27FC236}">
                <a16:creationId xmlns:a16="http://schemas.microsoft.com/office/drawing/2014/main" id="{077FBC40-296A-A05B-D10F-399ADF637182}"/>
              </a:ext>
            </a:extLst>
          </p:cNvPr>
          <p:cNvPicPr>
            <a:picLocks noChangeAspect="1"/>
          </p:cNvPicPr>
          <p:nvPr/>
        </p:nvPicPr>
        <p:blipFill>
          <a:blip r:embed="rId11"/>
          <a:stretch>
            <a:fillRect/>
          </a:stretch>
        </p:blipFill>
        <p:spPr>
          <a:xfrm>
            <a:off x="4836345" y="3356407"/>
            <a:ext cx="951772" cy="822960"/>
          </a:xfrm>
          <a:prstGeom prst="rect">
            <a:avLst/>
          </a:prstGeom>
        </p:spPr>
      </p:pic>
      <p:pic>
        <p:nvPicPr>
          <p:cNvPr id="8" name="Picture 7" descr="A line drawing of a paper and a pen&#10;&#10;Description automatically generated">
            <a:extLst>
              <a:ext uri="{FF2B5EF4-FFF2-40B4-BE49-F238E27FC236}">
                <a16:creationId xmlns:a16="http://schemas.microsoft.com/office/drawing/2014/main" id="{2EF75BAF-1DCD-97D3-F16B-B0146714B230}"/>
              </a:ext>
            </a:extLst>
          </p:cNvPr>
          <p:cNvPicPr>
            <a:picLocks noChangeAspect="1"/>
          </p:cNvPicPr>
          <p:nvPr/>
        </p:nvPicPr>
        <p:blipFill>
          <a:blip r:embed="rId12"/>
          <a:stretch>
            <a:fillRect/>
          </a:stretch>
        </p:blipFill>
        <p:spPr>
          <a:xfrm>
            <a:off x="7709706" y="3226742"/>
            <a:ext cx="1085797" cy="978195"/>
          </a:xfrm>
          <a:prstGeom prst="rect">
            <a:avLst/>
          </a:prstGeom>
        </p:spPr>
      </p:pic>
      <p:pic>
        <p:nvPicPr>
          <p:cNvPr id="6" name="Picture 5">
            <a:extLst>
              <a:ext uri="{FF2B5EF4-FFF2-40B4-BE49-F238E27FC236}">
                <a16:creationId xmlns:a16="http://schemas.microsoft.com/office/drawing/2014/main" id="{4EC81908-F4B1-2070-B0EF-ABC56544F3FD}"/>
              </a:ext>
            </a:extLst>
          </p:cNvPr>
          <p:cNvPicPr>
            <a:picLocks noChangeAspect="1"/>
          </p:cNvPicPr>
          <p:nvPr/>
        </p:nvPicPr>
        <p:blipFill>
          <a:blip r:embed="rId13"/>
          <a:stretch>
            <a:fillRect/>
          </a:stretch>
        </p:blipFill>
        <p:spPr>
          <a:xfrm>
            <a:off x="6027383" y="3219247"/>
            <a:ext cx="1278150" cy="1097280"/>
          </a:xfrm>
          <a:prstGeom prst="rect">
            <a:avLst/>
          </a:prstGeom>
        </p:spPr>
      </p:pic>
    </p:spTree>
    <p:extLst>
      <p:ext uri="{BB962C8B-B14F-4D97-AF65-F5344CB8AC3E}">
        <p14:creationId xmlns:p14="http://schemas.microsoft.com/office/powerpoint/2010/main" val="390682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B6428EF7-B650-4992-8D44-3C2B63E1E07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graphicEl>
                                              <a:dgm id="{E68B5704-7C7B-490C-A378-79D25A6C60E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graphicEl>
                                              <a:dgm id="{DBACAFC6-996C-454B-926C-6D8221380F7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E9E25881-4650-4C6F-B631-DC2D052C8F3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graphicEl>
                                              <a:dgm id="{2F9A31C0-CAE9-4485-89DF-0087E9392EA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2CB8DE5D-0E64-4FDB-86AF-816FD13F53A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859BDA2E-822C-47F3-9DEC-6717BE14514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26F0C835-19D2-48D1-A044-6EF7C394EE5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graphicEl>
                                              <a:dgm id="{77AE096F-0252-4AD1-94D3-C1B9EC7C81A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graphicEl>
                                              <a:dgm id="{05F80893-035C-4E9D-9594-8F6DE81B6F6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graphicEl>
                                              <a:dgm id="{7EE3210B-6CA4-426A-B89C-48E5A99AD6D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graphicEl>
                                              <a:dgm id="{71556FB9-F4A8-4D2A-905A-B5E3FC05BF4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graphicEl>
                                              <a:dgm id="{A298D3C0-C13B-4BF7-BF65-3F03278A067F}"/>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graphicEl>
                                              <a:dgm id="{EB13D9B1-303A-4E0C-A6A7-B1DA0502FC4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graphicEl>
                                              <a:dgm id="{6D9994DF-0C6A-44A7-9C8D-892FBE6668D2}"/>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graphicEl>
                                              <a:dgm id="{254E8037-21EE-4459-B77F-4825FE4B5B3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graphicEl>
                                              <a:dgm id="{8F90989E-DFD5-4A40-9183-A07E59D5C071}"/>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graphicEl>
                                              <a:dgm id="{3D3908D4-88B5-4E98-BC64-BBB396431C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C22F74-CB05-B6C0-3AA2-DE6B9ED3DEA2}"/>
              </a:ext>
            </a:extLst>
          </p:cNvPr>
          <p:cNvSpPr>
            <a:spLocks noGrp="1"/>
          </p:cNvSpPr>
          <p:nvPr>
            <p:ph type="sldNum" sz="quarter" idx="10"/>
          </p:nvPr>
        </p:nvSpPr>
        <p:spPr/>
        <p:txBody>
          <a:bodyPr/>
          <a:lstStyle/>
          <a:p>
            <a:fld id="{3DD97BEB-BAEF-0344-9D5C-EC73E478698A}" type="slidenum">
              <a:rPr lang="en-US" smtClean="0"/>
              <a:pPr/>
              <a:t>8</a:t>
            </a:fld>
            <a:endParaRPr lang="en-US" dirty="0"/>
          </a:p>
        </p:txBody>
      </p:sp>
      <p:sp>
        <p:nvSpPr>
          <p:cNvPr id="3" name="Title 2">
            <a:extLst>
              <a:ext uri="{FF2B5EF4-FFF2-40B4-BE49-F238E27FC236}">
                <a16:creationId xmlns:a16="http://schemas.microsoft.com/office/drawing/2014/main" id="{63110188-5D93-5977-B667-DAA4E0100401}"/>
              </a:ext>
            </a:extLst>
          </p:cNvPr>
          <p:cNvSpPr>
            <a:spLocks noGrp="1"/>
          </p:cNvSpPr>
          <p:nvPr>
            <p:ph type="title"/>
          </p:nvPr>
        </p:nvSpPr>
        <p:spPr>
          <a:xfrm>
            <a:off x="238242" y="1021736"/>
            <a:ext cx="8658712" cy="425669"/>
          </a:xfrm>
        </p:spPr>
        <p:txBody>
          <a:bodyPr/>
          <a:lstStyle/>
          <a:p>
            <a:r>
              <a:rPr lang="en-US" dirty="0"/>
              <a:t>Budget Building</a:t>
            </a:r>
          </a:p>
        </p:txBody>
      </p:sp>
      <p:graphicFrame>
        <p:nvGraphicFramePr>
          <p:cNvPr id="6" name="Text Placeholder 2">
            <a:extLst>
              <a:ext uri="{FF2B5EF4-FFF2-40B4-BE49-F238E27FC236}">
                <a16:creationId xmlns:a16="http://schemas.microsoft.com/office/drawing/2014/main" id="{329097F6-FE07-72DD-4B68-8FB3A3B3B8C5}"/>
              </a:ext>
            </a:extLst>
          </p:cNvPr>
          <p:cNvGraphicFramePr/>
          <p:nvPr>
            <p:extLst>
              <p:ext uri="{D42A27DB-BD31-4B8C-83A1-F6EECF244321}">
                <p14:modId xmlns:p14="http://schemas.microsoft.com/office/powerpoint/2010/main" val="2637915978"/>
              </p:ext>
            </p:extLst>
          </p:nvPr>
        </p:nvGraphicFramePr>
        <p:xfrm>
          <a:off x="135807" y="1464658"/>
          <a:ext cx="8894905" cy="3115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40CD17A0-1F63-6D3A-3DCE-C16232A0C4CE}"/>
              </a:ext>
            </a:extLst>
          </p:cNvPr>
          <p:cNvPicPr>
            <a:picLocks noChangeAspect="1"/>
          </p:cNvPicPr>
          <p:nvPr/>
        </p:nvPicPr>
        <p:blipFill rotWithShape="1">
          <a:blip r:embed="rId8"/>
          <a:srcRect b="20911"/>
          <a:stretch/>
        </p:blipFill>
        <p:spPr>
          <a:xfrm>
            <a:off x="1752025" y="1855820"/>
            <a:ext cx="1065012" cy="711537"/>
          </a:xfrm>
          <a:prstGeom prst="rect">
            <a:avLst/>
          </a:prstGeom>
        </p:spPr>
      </p:pic>
      <p:pic>
        <p:nvPicPr>
          <p:cNvPr id="8" name="Picture 7">
            <a:extLst>
              <a:ext uri="{FF2B5EF4-FFF2-40B4-BE49-F238E27FC236}">
                <a16:creationId xmlns:a16="http://schemas.microsoft.com/office/drawing/2014/main" id="{F422E4C5-834E-1838-CB79-E437AC3C561A}"/>
              </a:ext>
            </a:extLst>
          </p:cNvPr>
          <p:cNvPicPr>
            <a:picLocks noChangeAspect="1"/>
          </p:cNvPicPr>
          <p:nvPr/>
        </p:nvPicPr>
        <p:blipFill>
          <a:blip r:embed="rId9"/>
          <a:stretch>
            <a:fillRect/>
          </a:stretch>
        </p:blipFill>
        <p:spPr>
          <a:xfrm>
            <a:off x="340072" y="1670948"/>
            <a:ext cx="942975" cy="900802"/>
          </a:xfrm>
          <a:prstGeom prst="rect">
            <a:avLst/>
          </a:prstGeom>
        </p:spPr>
      </p:pic>
      <p:pic>
        <p:nvPicPr>
          <p:cNvPr id="9" name="Picture 8">
            <a:extLst>
              <a:ext uri="{FF2B5EF4-FFF2-40B4-BE49-F238E27FC236}">
                <a16:creationId xmlns:a16="http://schemas.microsoft.com/office/drawing/2014/main" id="{048A027D-34A5-CF97-D063-95DE5B604ADB}"/>
              </a:ext>
            </a:extLst>
          </p:cNvPr>
          <p:cNvPicPr>
            <a:picLocks noChangeAspect="1"/>
          </p:cNvPicPr>
          <p:nvPr/>
        </p:nvPicPr>
        <p:blipFill>
          <a:blip r:embed="rId10"/>
          <a:stretch>
            <a:fillRect/>
          </a:stretch>
        </p:blipFill>
        <p:spPr>
          <a:xfrm>
            <a:off x="7757386" y="1802621"/>
            <a:ext cx="870151" cy="764736"/>
          </a:xfrm>
          <a:prstGeom prst="rect">
            <a:avLst/>
          </a:prstGeom>
        </p:spPr>
      </p:pic>
      <p:pic>
        <p:nvPicPr>
          <p:cNvPr id="10" name="Picture 9">
            <a:extLst>
              <a:ext uri="{FF2B5EF4-FFF2-40B4-BE49-F238E27FC236}">
                <a16:creationId xmlns:a16="http://schemas.microsoft.com/office/drawing/2014/main" id="{789A0ED5-0D76-C318-DBB4-9DC7DD24145A}"/>
              </a:ext>
            </a:extLst>
          </p:cNvPr>
          <p:cNvPicPr>
            <a:picLocks noChangeAspect="1"/>
          </p:cNvPicPr>
          <p:nvPr/>
        </p:nvPicPr>
        <p:blipFill>
          <a:blip r:embed="rId11"/>
          <a:stretch>
            <a:fillRect/>
          </a:stretch>
        </p:blipFill>
        <p:spPr>
          <a:xfrm>
            <a:off x="6283803" y="1751045"/>
            <a:ext cx="1127716" cy="824586"/>
          </a:xfrm>
          <a:prstGeom prst="rect">
            <a:avLst/>
          </a:prstGeom>
        </p:spPr>
      </p:pic>
      <p:pic>
        <p:nvPicPr>
          <p:cNvPr id="11" name="Picture 10">
            <a:extLst>
              <a:ext uri="{FF2B5EF4-FFF2-40B4-BE49-F238E27FC236}">
                <a16:creationId xmlns:a16="http://schemas.microsoft.com/office/drawing/2014/main" id="{0498E9E7-410A-5996-5DCA-D6F8450D79C0}"/>
              </a:ext>
            </a:extLst>
          </p:cNvPr>
          <p:cNvPicPr>
            <a:picLocks noChangeAspect="1"/>
          </p:cNvPicPr>
          <p:nvPr/>
        </p:nvPicPr>
        <p:blipFill>
          <a:blip r:embed="rId12"/>
          <a:stretch>
            <a:fillRect/>
          </a:stretch>
        </p:blipFill>
        <p:spPr>
          <a:xfrm>
            <a:off x="4893755" y="1725393"/>
            <a:ext cx="1044181" cy="904384"/>
          </a:xfrm>
          <a:prstGeom prst="rect">
            <a:avLst/>
          </a:prstGeom>
        </p:spPr>
      </p:pic>
      <p:pic>
        <p:nvPicPr>
          <p:cNvPr id="12" name="Picture 11">
            <a:extLst>
              <a:ext uri="{FF2B5EF4-FFF2-40B4-BE49-F238E27FC236}">
                <a16:creationId xmlns:a16="http://schemas.microsoft.com/office/drawing/2014/main" id="{9459A761-229F-3C62-B5DB-36735FE03010}"/>
              </a:ext>
            </a:extLst>
          </p:cNvPr>
          <p:cNvPicPr>
            <a:picLocks noChangeAspect="1"/>
          </p:cNvPicPr>
          <p:nvPr/>
        </p:nvPicPr>
        <p:blipFill>
          <a:blip r:embed="rId13"/>
          <a:stretch>
            <a:fillRect/>
          </a:stretch>
        </p:blipFill>
        <p:spPr>
          <a:xfrm>
            <a:off x="3458467" y="1725393"/>
            <a:ext cx="904958" cy="864485"/>
          </a:xfrm>
          <a:prstGeom prst="rect">
            <a:avLst/>
          </a:prstGeom>
        </p:spPr>
      </p:pic>
    </p:spTree>
    <p:extLst>
      <p:ext uri="{BB962C8B-B14F-4D97-AF65-F5344CB8AC3E}">
        <p14:creationId xmlns:p14="http://schemas.microsoft.com/office/powerpoint/2010/main" val="29743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7BE1756-1DE2-4520-A997-B646C0333CF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2B1B25-EB7E-4B62-8286-899E9053AE2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639749BD-F59E-440F-AA38-C8C50C1EF4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89FF0EC7-8BA8-447D-B486-7A103A501B1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F510AFE3-5095-4873-843F-E1CE18C536D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D55ABDFF-B0CF-42AF-B4FD-1DA8831D59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45C64E79-8D60-E175-6D53-EF5A5797C864}"/>
              </a:ext>
            </a:extLst>
          </p:cNvPr>
          <p:cNvSpPr/>
          <p:nvPr/>
        </p:nvSpPr>
        <p:spPr>
          <a:xfrm flipH="1">
            <a:off x="4462835" y="1190782"/>
            <a:ext cx="4508964" cy="3463262"/>
          </a:xfrm>
          <a:prstGeom prst="round2DiagRect">
            <a:avLst/>
          </a:prstGeom>
          <a:solidFill>
            <a:srgbClr val="D5E3CF">
              <a:alpha val="43922"/>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76AA42F-3FA2-6396-F14F-C7DF8402EE20}"/>
              </a:ext>
            </a:extLst>
          </p:cNvPr>
          <p:cNvSpPr>
            <a:spLocks noGrp="1"/>
          </p:cNvSpPr>
          <p:nvPr>
            <p:ph type="sldNum" sz="quarter" idx="10"/>
          </p:nvPr>
        </p:nvSpPr>
        <p:spPr/>
        <p:txBody>
          <a:bodyPr/>
          <a:lstStyle/>
          <a:p>
            <a:fld id="{3DD97BEB-BAEF-0344-9D5C-EC73E478698A}" type="slidenum">
              <a:rPr lang="en-US" smtClean="0"/>
              <a:pPr/>
              <a:t>9</a:t>
            </a:fld>
            <a:endParaRPr lang="en-US" dirty="0"/>
          </a:p>
        </p:txBody>
      </p:sp>
      <p:sp>
        <p:nvSpPr>
          <p:cNvPr id="3" name="Title 2">
            <a:extLst>
              <a:ext uri="{FF2B5EF4-FFF2-40B4-BE49-F238E27FC236}">
                <a16:creationId xmlns:a16="http://schemas.microsoft.com/office/drawing/2014/main" id="{1D3F2853-C58D-8B73-E1CA-E994682FB572}"/>
              </a:ext>
            </a:extLst>
          </p:cNvPr>
          <p:cNvSpPr>
            <a:spLocks noGrp="1"/>
          </p:cNvSpPr>
          <p:nvPr>
            <p:ph type="title"/>
          </p:nvPr>
        </p:nvSpPr>
        <p:spPr/>
        <p:txBody>
          <a:bodyPr/>
          <a:lstStyle/>
          <a:p>
            <a:pPr algn="ctr"/>
            <a:r>
              <a:rPr lang="en-US" dirty="0"/>
              <a:t>Conference Bank Accounts</a:t>
            </a:r>
          </a:p>
        </p:txBody>
      </p:sp>
      <p:sp>
        <p:nvSpPr>
          <p:cNvPr id="5" name="Rectangle: Diagonal Corners Rounded 4">
            <a:extLst>
              <a:ext uri="{FF2B5EF4-FFF2-40B4-BE49-F238E27FC236}">
                <a16:creationId xmlns:a16="http://schemas.microsoft.com/office/drawing/2014/main" id="{597C313F-4ABF-973D-D8E0-8D83962CE19B}"/>
              </a:ext>
            </a:extLst>
          </p:cNvPr>
          <p:cNvSpPr/>
          <p:nvPr/>
        </p:nvSpPr>
        <p:spPr>
          <a:xfrm>
            <a:off x="177304" y="1190782"/>
            <a:ext cx="4184303" cy="3452170"/>
          </a:xfrm>
          <a:prstGeom prst="round2DiagRect">
            <a:avLst/>
          </a:prstGeom>
          <a:solidFill>
            <a:srgbClr val="D5E3CF">
              <a:alpha val="43922"/>
            </a:srgb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C6AE71D5-473D-B5EA-862E-B4E0F9CA483D}"/>
              </a:ext>
            </a:extLst>
          </p:cNvPr>
          <p:cNvSpPr txBox="1">
            <a:spLocks/>
          </p:cNvSpPr>
          <p:nvPr/>
        </p:nvSpPr>
        <p:spPr>
          <a:xfrm>
            <a:off x="138544" y="825255"/>
            <a:ext cx="4223063" cy="354435"/>
          </a:xfrm>
          <a:prstGeom prst="round1Rect">
            <a:avLst/>
          </a:prstGeom>
        </p:spPr>
        <p:style>
          <a:lnRef idx="3">
            <a:schemeClr val="lt1"/>
          </a:lnRef>
          <a:fillRef idx="1">
            <a:schemeClr val="accent6"/>
          </a:fillRef>
          <a:effectRef idx="1">
            <a:schemeClr val="accent6"/>
          </a:effectRef>
          <a:fontRef idx="minor">
            <a:schemeClr val="lt1"/>
          </a:fontRef>
        </p:style>
        <p:txBody>
          <a:bodyPr vert="horz" wrap="square" lIns="91440" tIns="45720" rIns="91440" bIns="45720" rtlCol="0" anchor="t">
            <a:noAutofit/>
          </a:bodyPr>
          <a:lstStyle>
            <a:lvl1pPr marL="0" indent="0" algn="l" defTabSz="914400" rtl="0" eaLnBrk="1" latinLnBrk="0" hangingPunct="1">
              <a:lnSpc>
                <a:spcPct val="90000"/>
              </a:lnSpc>
              <a:spcBef>
                <a:spcPts val="1000"/>
              </a:spcBef>
              <a:buFontTx/>
              <a:buNone/>
              <a:defRPr sz="1800" b="0" i="0" kern="1200">
                <a:solidFill>
                  <a:srgbClr val="58595B"/>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i="1" dirty="0">
                <a:solidFill>
                  <a:schemeClr val="bg1"/>
                </a:solidFill>
              </a:rPr>
              <a:t>IEEE Accounts</a:t>
            </a:r>
          </a:p>
        </p:txBody>
      </p:sp>
      <p:sp>
        <p:nvSpPr>
          <p:cNvPr id="7" name="Text Placeholder 6">
            <a:extLst>
              <a:ext uri="{FF2B5EF4-FFF2-40B4-BE49-F238E27FC236}">
                <a16:creationId xmlns:a16="http://schemas.microsoft.com/office/drawing/2014/main" id="{6F28EF8C-1C49-8C26-FC29-3F3CB957C5AA}"/>
              </a:ext>
            </a:extLst>
          </p:cNvPr>
          <p:cNvSpPr txBox="1">
            <a:spLocks/>
          </p:cNvSpPr>
          <p:nvPr/>
        </p:nvSpPr>
        <p:spPr>
          <a:xfrm flipH="1">
            <a:off x="4426794" y="814546"/>
            <a:ext cx="4514207" cy="354435"/>
          </a:xfrm>
          <a:prstGeom prst="round1Rect">
            <a:avLst/>
          </a:prstGeom>
          <a:solidFill>
            <a:schemeClr val="accent6"/>
          </a:solidFill>
        </p:spPr>
        <p:style>
          <a:lnRef idx="3">
            <a:schemeClr val="lt1"/>
          </a:lnRef>
          <a:fillRef idx="1">
            <a:schemeClr val="accent6"/>
          </a:fillRef>
          <a:effectRef idx="1">
            <a:schemeClr val="accent6"/>
          </a:effectRef>
          <a:fontRef idx="minor">
            <a:schemeClr val="lt1"/>
          </a:fontRef>
        </p:style>
        <p:txBody>
          <a:bodyPr vert="horz" wrap="square" lIns="91440" tIns="45720" rIns="91440" bIns="45720" rtlCol="0" anchor="t">
            <a:noAutofit/>
          </a:bodyPr>
          <a:lstStyle>
            <a:defPPr>
              <a:defRPr lang="en-US"/>
            </a:defPPr>
            <a:lvl1pPr indent="0" algn="ctr">
              <a:lnSpc>
                <a:spcPct val="90000"/>
              </a:lnSpc>
              <a:spcBef>
                <a:spcPts val="1000"/>
              </a:spcBef>
              <a:buFontTx/>
              <a:buNone/>
              <a:defRPr sz="2400" b="1" i="1">
                <a:solidFill>
                  <a:schemeClr val="bg1"/>
                </a:solidFill>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b="0" i="0">
                <a:solidFill>
                  <a:srgbClr val="58595B"/>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b="0" i="0">
                <a:solidFill>
                  <a:srgbClr val="58595B"/>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b="0" i="0">
                <a:solidFill>
                  <a:srgbClr val="58595B"/>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b="0" i="0">
                <a:solidFill>
                  <a:srgbClr val="58595B"/>
                </a:solidFill>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Outside Banking Options</a:t>
            </a:r>
          </a:p>
        </p:txBody>
      </p:sp>
      <p:sp>
        <p:nvSpPr>
          <p:cNvPr id="8" name="Text Placeholder 2">
            <a:extLst>
              <a:ext uri="{FF2B5EF4-FFF2-40B4-BE49-F238E27FC236}">
                <a16:creationId xmlns:a16="http://schemas.microsoft.com/office/drawing/2014/main" id="{E211A499-C525-9F20-C910-F4A528FDCB5D}"/>
              </a:ext>
            </a:extLst>
          </p:cNvPr>
          <p:cNvSpPr txBox="1">
            <a:spLocks/>
          </p:cNvSpPr>
          <p:nvPr/>
        </p:nvSpPr>
        <p:spPr>
          <a:xfrm>
            <a:off x="203450" y="1337550"/>
            <a:ext cx="3988224" cy="3121162"/>
          </a:xfrm>
          <a:prstGeom prst="rect">
            <a:avLst/>
          </a:prstGeom>
        </p:spPr>
        <p:txBody>
          <a:bodyPr vert="horz" wrap="square" lIns="91440" tIns="45720" rIns="91440" bIns="45720" rtlCol="0" anchor="t">
            <a:noAutofit/>
          </a:bodyPr>
          <a:lstStyle>
            <a:defPPr>
              <a:defRPr lang="en-US"/>
            </a:defPPr>
            <a:lvl1pPr marL="434340" indent="-342900">
              <a:lnSpc>
                <a:spcPct val="90000"/>
              </a:lnSpc>
              <a:spcBef>
                <a:spcPts val="1000"/>
              </a:spcBef>
              <a:buClr>
                <a:srgbClr val="78BE20"/>
              </a:buClr>
              <a:buFont typeface="+mj-lt"/>
              <a:buAutoNum type="arabicPeriod"/>
              <a:defRPr sz="1400" b="1" i="0">
                <a:solidFill>
                  <a:srgbClr val="58595B"/>
                </a:solidFill>
                <a:latin typeface="Calibri" panose="020F0502020204030204" pitchFamily="34" charset="0"/>
                <a:cs typeface="Calibri" panose="020F0502020204030204" pitchFamily="34" charset="0"/>
              </a:defRPr>
            </a:lvl1pPr>
            <a:lvl2pPr marL="742950" lvl="1" indent="-285750" defTabSz="577850">
              <a:lnSpc>
                <a:spcPct val="100000"/>
              </a:lnSpc>
              <a:spcBef>
                <a:spcPct val="0"/>
              </a:spcBef>
              <a:spcAft>
                <a:spcPct val="35000"/>
              </a:spcAft>
              <a:buClr>
                <a:srgbClr val="78BE20"/>
              </a:buClr>
              <a:buFont typeface="Calibri" panose="020F0502020204030204" pitchFamily="34" charset="0"/>
              <a:buChar char="›"/>
              <a:defRPr sz="1400" b="0" i="0">
                <a:solidFill>
                  <a:srgbClr val="58595B"/>
                </a:solidFill>
                <a:latin typeface="Calibri" panose="020F0502020204030204" pitchFamily="34" charset="0"/>
                <a:cs typeface="Calibri" panose="020F0502020204030204" pitchFamily="34" charset="0"/>
              </a:defRPr>
            </a:lvl2pPr>
            <a:lvl3pPr marL="1143000" indent="-137160">
              <a:lnSpc>
                <a:spcPct val="90000"/>
              </a:lnSpc>
              <a:spcBef>
                <a:spcPts val="500"/>
              </a:spcBef>
              <a:buClr>
                <a:srgbClr val="78BE20"/>
              </a:buClr>
              <a:buFont typeface="Arial" panose="020B0604020202020204" pitchFamily="34" charset="0"/>
              <a:buChar char="•"/>
              <a:defRPr sz="1400" b="0" i="0">
                <a:solidFill>
                  <a:srgbClr val="58595B"/>
                </a:solidFill>
                <a:latin typeface="Calibri" panose="020F0502020204030204" pitchFamily="34" charset="0"/>
                <a:cs typeface="Calibri" panose="020F0502020204030204" pitchFamily="34" charset="0"/>
              </a:defRPr>
            </a:lvl3pPr>
            <a:lvl4pPr marL="1600200" indent="-137160">
              <a:lnSpc>
                <a:spcPct val="90000"/>
              </a:lnSpc>
              <a:spcBef>
                <a:spcPts val="500"/>
              </a:spcBef>
              <a:buClr>
                <a:srgbClr val="78BE20"/>
              </a:buClr>
              <a:buFont typeface="Arial" panose="020B0604020202020204" pitchFamily="34" charset="0"/>
              <a:buChar char="•"/>
              <a:defRPr sz="1200" b="0" i="0">
                <a:solidFill>
                  <a:srgbClr val="58595B"/>
                </a:solidFill>
                <a:latin typeface="Calibri" panose="020F0502020204030204" pitchFamily="34" charset="0"/>
                <a:cs typeface="Calibri" panose="020F0502020204030204" pitchFamily="34" charset="0"/>
              </a:defRPr>
            </a:lvl4pPr>
            <a:lvl5pPr marL="2057400" indent="-137160">
              <a:lnSpc>
                <a:spcPct val="90000"/>
              </a:lnSpc>
              <a:spcBef>
                <a:spcPts val="500"/>
              </a:spcBef>
              <a:buClr>
                <a:srgbClr val="78BE20"/>
              </a:buClr>
              <a:buFont typeface="Arial" panose="020B0604020202020204" pitchFamily="34" charset="0"/>
              <a:buChar char="•"/>
              <a:defRPr sz="1000" b="0" i="0">
                <a:solidFill>
                  <a:srgbClr val="58595B"/>
                </a:solidFill>
                <a:latin typeface="Calibri" panose="020F0502020204030204" pitchFamily="34" charset="0"/>
                <a:cs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CB Account</a:t>
            </a:r>
          </a:p>
          <a:p>
            <a:pPr lvl="1"/>
            <a:r>
              <a:rPr lang="en-US" dirty="0"/>
              <a:t>USD &amp; CAD </a:t>
            </a:r>
          </a:p>
          <a:p>
            <a:pPr lvl="1"/>
            <a:r>
              <a:rPr lang="en-US" dirty="0"/>
              <a:t>Operates like a checking account, online statement access via NextGen Banking</a:t>
            </a:r>
          </a:p>
          <a:p>
            <a:pPr lvl="1"/>
            <a:r>
              <a:rPr lang="en-US" dirty="0"/>
              <a:t>IEEE Payment Manager (USD only)</a:t>
            </a:r>
          </a:p>
          <a:p>
            <a:pPr lvl="1"/>
            <a:r>
              <a:rPr lang="en-US" dirty="0"/>
              <a:t>IEEE Concur</a:t>
            </a:r>
          </a:p>
          <a:p>
            <a:r>
              <a:rPr lang="en-US" dirty="0"/>
              <a:t>Section Account</a:t>
            </a:r>
          </a:p>
          <a:p>
            <a:pPr lvl="1"/>
            <a:r>
              <a:rPr lang="en-US" dirty="0"/>
              <a:t>Preexisting Section/Chapter account</a:t>
            </a:r>
          </a:p>
          <a:p>
            <a:pPr lvl="1"/>
            <a:r>
              <a:rPr lang="en-US" dirty="0"/>
              <a:t>Approved by IEEE Geo-unit</a:t>
            </a:r>
          </a:p>
          <a:p>
            <a:pPr lvl="1"/>
            <a:r>
              <a:rPr lang="en-US" dirty="0"/>
              <a:t>Not recommended due to complexity of separating financials </a:t>
            </a:r>
          </a:p>
          <a:p>
            <a:endParaRPr lang="en-US" dirty="0"/>
          </a:p>
        </p:txBody>
      </p:sp>
      <p:sp>
        <p:nvSpPr>
          <p:cNvPr id="9" name="Text Placeholder 2">
            <a:extLst>
              <a:ext uri="{FF2B5EF4-FFF2-40B4-BE49-F238E27FC236}">
                <a16:creationId xmlns:a16="http://schemas.microsoft.com/office/drawing/2014/main" id="{292F0164-9C04-0D3E-CDDF-65FC611D5A80}"/>
              </a:ext>
            </a:extLst>
          </p:cNvPr>
          <p:cNvSpPr txBox="1">
            <a:spLocks/>
          </p:cNvSpPr>
          <p:nvPr/>
        </p:nvSpPr>
        <p:spPr>
          <a:xfrm>
            <a:off x="4572000" y="1277383"/>
            <a:ext cx="4369001" cy="3145626"/>
          </a:xfrm>
          <a:prstGeom prst="rect">
            <a:avLst/>
          </a:prstGeom>
        </p:spPr>
        <p:txBody>
          <a:bodyPr vert="horz" wrap="square" lIns="91440" tIns="45720" rIns="91440" bIns="45720" rtlCol="0" anchor="t">
            <a:noAutofit/>
          </a:bodyPr>
          <a:lstStyle>
            <a:lvl1pPr marL="228600" indent="-137160" algn="l" defTabSz="914400" rtl="0" eaLnBrk="1" latinLnBrk="0" hangingPunct="1">
              <a:lnSpc>
                <a:spcPct val="90000"/>
              </a:lnSpc>
              <a:spcBef>
                <a:spcPts val="1000"/>
              </a:spcBef>
              <a:buClr>
                <a:srgbClr val="78BE20"/>
              </a:buClr>
              <a:buFont typeface="Arial" panose="020B0604020202020204" pitchFamily="34" charset="0"/>
              <a:buChar char="•"/>
              <a:defRPr sz="1800" b="0" i="0" kern="1200">
                <a:solidFill>
                  <a:srgbClr val="58595B"/>
                </a:solidFill>
                <a:latin typeface="Calibri" panose="020F0502020204030204" pitchFamily="34" charset="0"/>
                <a:ea typeface="+mn-ea"/>
                <a:cs typeface="Calibri" panose="020F0502020204030204" pitchFamily="34" charset="0"/>
              </a:defRPr>
            </a:lvl1pPr>
            <a:lvl2pPr marL="685800" indent="-137160" algn="l" defTabSz="914400" rtl="0" eaLnBrk="1" latinLnBrk="0" hangingPunct="1">
              <a:lnSpc>
                <a:spcPct val="90000"/>
              </a:lnSpc>
              <a:spcBef>
                <a:spcPts val="500"/>
              </a:spcBef>
              <a:buClr>
                <a:srgbClr val="78BE20"/>
              </a:buClr>
              <a:buFont typeface="Arial" panose="020B0604020202020204" pitchFamily="34" charset="0"/>
              <a:buChar char="•"/>
              <a:defRPr sz="1600" b="0" i="0" kern="1200">
                <a:solidFill>
                  <a:srgbClr val="58595B"/>
                </a:solidFill>
                <a:latin typeface="Calibri" panose="020F0502020204030204" pitchFamily="34" charset="0"/>
                <a:ea typeface="+mn-ea"/>
                <a:cs typeface="Calibri" panose="020F0502020204030204" pitchFamily="34" charset="0"/>
              </a:defRPr>
            </a:lvl2pPr>
            <a:lvl3pPr marL="1143000" indent="-137160" algn="l" defTabSz="914400" rtl="0" eaLnBrk="1" latinLnBrk="0" hangingPunct="1">
              <a:lnSpc>
                <a:spcPct val="90000"/>
              </a:lnSpc>
              <a:spcBef>
                <a:spcPts val="500"/>
              </a:spcBef>
              <a:buClr>
                <a:srgbClr val="78BE20"/>
              </a:buClr>
              <a:buFont typeface="Arial" panose="020B0604020202020204" pitchFamily="34" charset="0"/>
              <a:buChar char="•"/>
              <a:defRPr sz="1400" b="0" i="0" kern="1200">
                <a:solidFill>
                  <a:srgbClr val="58595B"/>
                </a:solidFill>
                <a:latin typeface="Calibri" panose="020F0502020204030204" pitchFamily="34" charset="0"/>
                <a:ea typeface="+mn-ea"/>
                <a:cs typeface="Calibri" panose="020F0502020204030204" pitchFamily="34" charset="0"/>
              </a:defRPr>
            </a:lvl3pPr>
            <a:lvl4pPr marL="1600200" indent="-137160" algn="l" defTabSz="914400" rtl="0" eaLnBrk="1" latinLnBrk="0" hangingPunct="1">
              <a:lnSpc>
                <a:spcPct val="90000"/>
              </a:lnSpc>
              <a:spcBef>
                <a:spcPts val="500"/>
              </a:spcBef>
              <a:buClr>
                <a:srgbClr val="78BE20"/>
              </a:buClr>
              <a:buFont typeface="Arial" panose="020B0604020202020204" pitchFamily="34" charset="0"/>
              <a:buChar char="•"/>
              <a:defRPr sz="1200" b="0" i="0" kern="1200">
                <a:solidFill>
                  <a:srgbClr val="58595B"/>
                </a:solidFill>
                <a:latin typeface="Calibri" panose="020F0502020204030204" pitchFamily="34" charset="0"/>
                <a:ea typeface="+mn-ea"/>
                <a:cs typeface="Calibri" panose="020F0502020204030204" pitchFamily="34" charset="0"/>
              </a:defRPr>
            </a:lvl4pPr>
            <a:lvl5pPr marL="2057400" indent="-137160" algn="l" defTabSz="914400" rtl="0" eaLnBrk="1" latinLnBrk="0" hangingPunct="1">
              <a:lnSpc>
                <a:spcPct val="90000"/>
              </a:lnSpc>
              <a:spcBef>
                <a:spcPts val="500"/>
              </a:spcBef>
              <a:buClr>
                <a:srgbClr val="78BE20"/>
              </a:buClr>
              <a:buFont typeface="Arial" panose="020B0604020202020204" pitchFamily="34" charset="0"/>
              <a:buChar char="•"/>
              <a:defRPr sz="1000" b="0" i="0" kern="1200">
                <a:solidFill>
                  <a:srgbClr val="58595B"/>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4340" indent="-342900">
              <a:buFont typeface="+mj-lt"/>
              <a:buAutoNum type="arabicPeriod"/>
            </a:pPr>
            <a:r>
              <a:rPr lang="en-US" sz="1400" b="1" dirty="0"/>
              <a:t>Local Account</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Account name "IEEE d/b/a (Conference Name)“</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Add IEEE Director of Financial Services as a signer </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Send a copy of the signed signature card</a:t>
            </a:r>
          </a:p>
          <a:p>
            <a:pPr marL="342900" indent="-342900" defTabSz="577850">
              <a:lnSpc>
                <a:spcPct val="100000"/>
              </a:lnSpc>
              <a:spcBef>
                <a:spcPct val="0"/>
              </a:spcBef>
              <a:spcAft>
                <a:spcPct val="35000"/>
              </a:spcAft>
              <a:buFont typeface="+mj-lt"/>
              <a:buAutoNum type="arabicPeriod"/>
            </a:pPr>
            <a:r>
              <a:rPr lang="en-US" sz="1400" b="1" dirty="0"/>
              <a:t>Third Party Account</a:t>
            </a:r>
          </a:p>
          <a:p>
            <a:pPr marL="457200" lvl="1" indent="0" defTabSz="577850">
              <a:lnSpc>
                <a:spcPct val="100000"/>
              </a:lnSpc>
              <a:spcBef>
                <a:spcPct val="0"/>
              </a:spcBef>
              <a:spcAft>
                <a:spcPct val="35000"/>
              </a:spcAft>
              <a:buFont typeface="Arial" panose="020B0604020202020204" pitchFamily="34" charset="0"/>
              <a:buNone/>
            </a:pPr>
            <a:r>
              <a:rPr lang="en-US" sz="1400" i="1" dirty="0"/>
              <a:t>Professional Conference Organizer (PCO) </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Fee for service</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MMSA/SOW</a:t>
            </a:r>
          </a:p>
          <a:p>
            <a:pPr marL="457200" lvl="1" indent="0" defTabSz="577850">
              <a:lnSpc>
                <a:spcPct val="100000"/>
              </a:lnSpc>
              <a:spcBef>
                <a:spcPct val="0"/>
              </a:spcBef>
              <a:spcAft>
                <a:spcPct val="35000"/>
              </a:spcAft>
              <a:buFont typeface="Arial" panose="020B0604020202020204" pitchFamily="34" charset="0"/>
              <a:buNone/>
            </a:pPr>
            <a:r>
              <a:rPr lang="en-US" sz="1400" i="1" dirty="0"/>
              <a:t>Nonprofit Organization</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NO fee for service</a:t>
            </a:r>
          </a:p>
          <a:p>
            <a:pPr marL="742950" lvl="1" indent="-285750" defTabSz="577850">
              <a:lnSpc>
                <a:spcPct val="100000"/>
              </a:lnSpc>
              <a:spcBef>
                <a:spcPct val="0"/>
              </a:spcBef>
              <a:spcAft>
                <a:spcPct val="35000"/>
              </a:spcAft>
              <a:buFont typeface="Calibri" panose="020F0502020204030204" pitchFamily="34" charset="0"/>
              <a:buChar char="›"/>
            </a:pPr>
            <a:r>
              <a:rPr lang="en-US" sz="1400" dirty="0"/>
              <a:t>Fiscal Agent MoU</a:t>
            </a:r>
          </a:p>
          <a:p>
            <a:pPr marL="0" indent="0" defTabSz="577850">
              <a:lnSpc>
                <a:spcPct val="100000"/>
              </a:lnSpc>
              <a:spcBef>
                <a:spcPct val="0"/>
              </a:spcBef>
              <a:spcAft>
                <a:spcPct val="35000"/>
              </a:spcAft>
              <a:buFont typeface="Arial" panose="020B0604020202020204" pitchFamily="34" charset="0"/>
              <a:buNone/>
            </a:pPr>
            <a:endParaRPr lang="en-US" sz="1400" dirty="0"/>
          </a:p>
        </p:txBody>
      </p:sp>
    </p:spTree>
    <p:extLst>
      <p:ext uri="{BB962C8B-B14F-4D97-AF65-F5344CB8AC3E}">
        <p14:creationId xmlns:p14="http://schemas.microsoft.com/office/powerpoint/2010/main" val="5577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1333</TotalTime>
  <Words>1403</Words>
  <Application>Microsoft Office PowerPoint</Application>
  <PresentationFormat>On-screen Show (16:9)</PresentationFormat>
  <Paragraphs>247</Paragraphs>
  <Slides>21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Courier New</vt:lpstr>
      <vt:lpstr>Google Sans</vt:lpstr>
      <vt:lpstr>LucidaGrande</vt:lpstr>
      <vt:lpstr>Noto Sans Symbols</vt:lpstr>
      <vt:lpstr>Verdana</vt:lpstr>
      <vt:lpstr>Wingdings</vt:lpstr>
      <vt:lpstr>Theme 1</vt:lpstr>
      <vt:lpstr>MGA Treasurer Training</vt:lpstr>
      <vt:lpstr>Agenda</vt:lpstr>
      <vt:lpstr>IEEE Conferences</vt:lpstr>
      <vt:lpstr>Total Number of IEEE Conferences IEEE Society/Council/Geographic</vt:lpstr>
      <vt:lpstr>Role of the Conference Treasurer</vt:lpstr>
      <vt:lpstr>PowerPoint Presentation</vt:lpstr>
      <vt:lpstr>Pre-conference Items </vt:lpstr>
      <vt:lpstr>Budget Building</vt:lpstr>
      <vt:lpstr>Conference Bank Accounts</vt:lpstr>
      <vt:lpstr>Taxes</vt:lpstr>
      <vt:lpstr>Contracts</vt:lpstr>
      <vt:lpstr>Closing your Conference </vt:lpstr>
      <vt:lpstr>Closing you Bank Account</vt:lpstr>
      <vt:lpstr>Final Report </vt:lpstr>
      <vt:lpstr>Audit Requirements</vt:lpstr>
      <vt:lpstr>IEEE NextGen Financial Systems</vt:lpstr>
      <vt:lpstr>PowerPoint Presentation</vt:lpstr>
      <vt:lpstr>MCE is here to help</vt:lpstr>
      <vt:lpstr>Resources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Lori R Keller</cp:lastModifiedBy>
  <cp:revision>160</cp:revision>
  <dcterms:created xsi:type="dcterms:W3CDTF">2016-10-24T19:40:55Z</dcterms:created>
  <dcterms:modified xsi:type="dcterms:W3CDTF">2023-10-12T18:00:57Z</dcterms:modified>
</cp:coreProperties>
</file>