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5" r:id="rId1"/>
    <p:sldMasterId id="2147483676" r:id="rId2"/>
    <p:sldMasterId id="2147483678" r:id="rId3"/>
  </p:sldMasterIdLst>
  <p:notesMasterIdLst>
    <p:notesMasterId r:id="rId8"/>
  </p:notesMasterIdLst>
  <p:sldIdLst>
    <p:sldId id="256" r:id="rId4"/>
    <p:sldId id="257" r:id="rId5"/>
    <p:sldId id="260" r:id="rId6"/>
    <p:sldId id="263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4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 Images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685800" y="3429318"/>
            <a:ext cx="7772400" cy="90392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44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ubTitle" idx="1"/>
          </p:nvPr>
        </p:nvSpPr>
        <p:spPr>
          <a:xfrm>
            <a:off x="685800" y="4425316"/>
            <a:ext cx="7772400" cy="124428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SzPct val="100000"/>
              <a:buFont typeface="Noto Sans Symbols"/>
              <a:buNone/>
              <a:defRPr sz="28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59" name="Shape 5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084587"/>
            <a:ext cx="1823679" cy="1823679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Shape 6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28800" y="1074510"/>
            <a:ext cx="1825874" cy="1825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657600" y="1084587"/>
            <a:ext cx="1825874" cy="1825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86400" y="1084587"/>
            <a:ext cx="1825874" cy="1825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315200" y="1084587"/>
            <a:ext cx="1825874" cy="1825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Place in Images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ctrTitle"/>
          </p:nvPr>
        </p:nvSpPr>
        <p:spPr>
          <a:xfrm>
            <a:off x="685800" y="3429318"/>
            <a:ext cx="7772400" cy="90392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36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685800" y="4425316"/>
            <a:ext cx="7772400" cy="124428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SzPct val="100000"/>
              <a:buFont typeface="Noto Sans Symbols"/>
              <a:buNone/>
              <a:defRPr sz="24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Slide_OneColumnBullet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ctrTitle"/>
          </p:nvPr>
        </p:nvSpPr>
        <p:spPr>
          <a:xfrm>
            <a:off x="396815" y="565421"/>
            <a:ext cx="8419381" cy="52150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34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ubTitle" idx="1"/>
          </p:nvPr>
        </p:nvSpPr>
        <p:spPr>
          <a:xfrm>
            <a:off x="396815" y="1199109"/>
            <a:ext cx="8419381" cy="42265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7F7F7F"/>
              </a:buClr>
              <a:buSzPct val="100000"/>
              <a:buFont typeface="Arial"/>
              <a:buNone/>
              <a:defRPr sz="24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2"/>
          </p:nvPr>
        </p:nvSpPr>
        <p:spPr>
          <a:xfrm>
            <a:off x="396815" y="1825625"/>
            <a:ext cx="8419381" cy="414385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SzPct val="60000"/>
              <a:buFont typeface="Merriweather Sans"/>
              <a:buChar char="▶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800100" marR="0" lvl="1" indent="-22860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57300" marR="0" lvl="2" indent="-24130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57350" marR="0" lvl="3" indent="-19685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14550" marR="0" lvl="4" indent="-19685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Slide_BulletsTextObject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ctrTitle"/>
          </p:nvPr>
        </p:nvSpPr>
        <p:spPr>
          <a:xfrm>
            <a:off x="396815" y="565421"/>
            <a:ext cx="8419381" cy="52150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34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subTitle" idx="1"/>
          </p:nvPr>
        </p:nvSpPr>
        <p:spPr>
          <a:xfrm>
            <a:off x="396815" y="1199109"/>
            <a:ext cx="8419381" cy="42265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7F7F7F"/>
              </a:buClr>
              <a:buSzPct val="100000"/>
              <a:buFont typeface="Arial"/>
              <a:buNone/>
              <a:defRPr sz="24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2"/>
          </p:nvPr>
        </p:nvSpPr>
        <p:spPr>
          <a:xfrm>
            <a:off x="396816" y="1825625"/>
            <a:ext cx="4076330" cy="414385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SzPct val="60000"/>
              <a:buFont typeface="Merriweather Sans"/>
              <a:buChar char="▶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800100" marR="0" lvl="1" indent="-22860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57300" marR="0" lvl="2" indent="-24130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57350" marR="0" lvl="3" indent="-19685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14550" marR="0" lvl="4" indent="-19685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3"/>
          </p:nvPr>
        </p:nvSpPr>
        <p:spPr>
          <a:xfrm>
            <a:off x="4621213" y="3286898"/>
            <a:ext cx="4195762" cy="268258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●"/>
              <a:defRPr sz="1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○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■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4"/>
          </p:nvPr>
        </p:nvSpPr>
        <p:spPr>
          <a:xfrm>
            <a:off x="4621213" y="1825625"/>
            <a:ext cx="4195762" cy="131299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■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●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○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jp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2.gif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Shape 5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3750" y="-13772"/>
            <a:ext cx="9144002" cy="6854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Shape 5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3750" y="5021485"/>
            <a:ext cx="9143998" cy="18413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Shape 5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3750" y="-13775"/>
            <a:ext cx="9144000" cy="927415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Shape 54"/>
          <p:cNvPicPr preferRelativeResize="0"/>
          <p:nvPr/>
        </p:nvPicPr>
        <p:blipFill rotWithShape="1">
          <a:blip r:embed="rId7">
            <a:alphaModFix/>
          </a:blip>
          <a:srcRect r="2161"/>
          <a:stretch/>
        </p:blipFill>
        <p:spPr>
          <a:xfrm>
            <a:off x="7676211" y="6080769"/>
            <a:ext cx="1143673" cy="66588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Shape 55"/>
          <p:cNvSpPr txBox="1"/>
          <p:nvPr/>
        </p:nvSpPr>
        <p:spPr>
          <a:xfrm>
            <a:off x="385257" y="619452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Shape 7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5941775"/>
            <a:ext cx="9144220" cy="92272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Shape 78"/>
          <p:cNvSpPr txBox="1"/>
          <p:nvPr/>
        </p:nvSpPr>
        <p:spPr>
          <a:xfrm>
            <a:off x="385257" y="619452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9" name="Shape 7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-9950"/>
            <a:ext cx="9143998" cy="922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802096" y="6078746"/>
            <a:ext cx="1145704" cy="35558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6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ctrTitle"/>
          </p:nvPr>
        </p:nvSpPr>
        <p:spPr>
          <a:xfrm>
            <a:off x="685800" y="3429318"/>
            <a:ext cx="7772400" cy="90392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7940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</a:pPr>
            <a:endParaRPr sz="4400" b="1" i="0" u="none" strike="noStrike" cap="none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Shape 155"/>
          <p:cNvSpPr txBox="1">
            <a:spLocks noGrp="1"/>
          </p:cNvSpPr>
          <p:nvPr>
            <p:ph type="subTitle" idx="1"/>
          </p:nvPr>
        </p:nvSpPr>
        <p:spPr>
          <a:xfrm>
            <a:off x="685800" y="4425316"/>
            <a:ext cx="7772400" cy="124428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7780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Noto Sans Symbols"/>
              <a:buNone/>
            </a:pPr>
            <a:endParaRPr sz="2800" b="1" i="1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ctrTitle"/>
          </p:nvPr>
        </p:nvSpPr>
        <p:spPr>
          <a:xfrm>
            <a:off x="685800" y="3429318"/>
            <a:ext cx="7772400" cy="90392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7940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</a:pPr>
            <a:endParaRPr sz="4400" b="1" i="0" u="none" strike="noStrike" cap="none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Shape 161"/>
          <p:cNvSpPr txBox="1">
            <a:spLocks noGrp="1"/>
          </p:cNvSpPr>
          <p:nvPr>
            <p:ph type="subTitle" idx="1"/>
          </p:nvPr>
        </p:nvSpPr>
        <p:spPr>
          <a:xfrm>
            <a:off x="685800" y="4425316"/>
            <a:ext cx="7772400" cy="124428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7780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Noto Sans Symbols"/>
              <a:buNone/>
            </a:pPr>
            <a:endParaRPr sz="2800" b="1" i="1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ctrTitle"/>
          </p:nvPr>
        </p:nvSpPr>
        <p:spPr>
          <a:xfrm>
            <a:off x="396815" y="565421"/>
            <a:ext cx="8419381" cy="52150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9431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</a:pPr>
            <a:endParaRPr sz="3060" b="1" i="0" u="none" strike="noStrike" cap="none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Shape 181"/>
          <p:cNvSpPr txBox="1">
            <a:spLocks noGrp="1"/>
          </p:cNvSpPr>
          <p:nvPr>
            <p:ph type="subTitle" idx="1"/>
          </p:nvPr>
        </p:nvSpPr>
        <p:spPr>
          <a:xfrm>
            <a:off x="396815" y="1199109"/>
            <a:ext cx="8419381" cy="42265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52400" algn="l" rtl="0">
              <a:lnSpc>
                <a:spcPct val="90000"/>
              </a:lnSpc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endParaRPr sz="2400" b="1" i="1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Shape 182"/>
          <p:cNvSpPr txBox="1">
            <a:spLocks noGrp="1"/>
          </p:cNvSpPr>
          <p:nvPr>
            <p:ph type="body" idx="2"/>
          </p:nvPr>
        </p:nvSpPr>
        <p:spPr>
          <a:xfrm>
            <a:off x="396815" y="1825625"/>
            <a:ext cx="8419381" cy="414385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60000"/>
              <a:buFont typeface="Merriweather Sans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ctrTitle"/>
          </p:nvPr>
        </p:nvSpPr>
        <p:spPr>
          <a:xfrm>
            <a:off x="396815" y="565421"/>
            <a:ext cx="8419381" cy="52150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9431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</a:pPr>
            <a:endParaRPr sz="3060" b="1" i="0" u="none" strike="noStrike" cap="none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Shape 205"/>
          <p:cNvSpPr txBox="1">
            <a:spLocks noGrp="1"/>
          </p:cNvSpPr>
          <p:nvPr>
            <p:ph type="subTitle" idx="1"/>
          </p:nvPr>
        </p:nvSpPr>
        <p:spPr>
          <a:xfrm>
            <a:off x="396815" y="1199109"/>
            <a:ext cx="8419381" cy="42265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52400" algn="l" rtl="0">
              <a:lnSpc>
                <a:spcPct val="90000"/>
              </a:lnSpc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endParaRPr sz="2400" b="1" i="1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Shape 206"/>
          <p:cNvSpPr txBox="1">
            <a:spLocks noGrp="1"/>
          </p:cNvSpPr>
          <p:nvPr>
            <p:ph type="body" idx="2"/>
          </p:nvPr>
        </p:nvSpPr>
        <p:spPr>
          <a:xfrm>
            <a:off x="396816" y="1825625"/>
            <a:ext cx="4076330" cy="414385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60000"/>
              <a:buFont typeface="Merriweather Sans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Shape 207"/>
          <p:cNvSpPr txBox="1">
            <a:spLocks noGrp="1"/>
          </p:cNvSpPr>
          <p:nvPr>
            <p:ph type="body" idx="3"/>
          </p:nvPr>
        </p:nvSpPr>
        <p:spPr>
          <a:xfrm>
            <a:off x="4621213" y="3286898"/>
            <a:ext cx="4195762" cy="268258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143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18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Shape 208"/>
          <p:cNvSpPr txBox="1">
            <a:spLocks noGrp="1"/>
          </p:cNvSpPr>
          <p:nvPr>
            <p:ph type="body" idx="4"/>
          </p:nvPr>
        </p:nvSpPr>
        <p:spPr>
          <a:xfrm>
            <a:off x="4621213" y="1825625"/>
            <a:ext cx="4195762" cy="131299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143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 Slides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tent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Merriweather Sans</vt:lpstr>
      <vt:lpstr>Noto Sans Symbols</vt:lpstr>
      <vt:lpstr>Simple Light</vt:lpstr>
      <vt:lpstr>Title Slides</vt:lpstr>
      <vt:lpstr>Content Slides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Shaquanna West</dc:creator>
  <cp:lastModifiedBy>Shaquanna West</cp:lastModifiedBy>
  <cp:revision>1</cp:revision>
  <dcterms:modified xsi:type="dcterms:W3CDTF">2019-11-22T00:43:28Z</dcterms:modified>
</cp:coreProperties>
</file>